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3.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21.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22.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6.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_rels/slideMaster16.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12.xml.rels" ContentType="application/vnd.openxmlformats-package.relationships+xml"/>
  <Override PartName="/ppt/slideMasters/_rels/slideMaster27.xml.rels" ContentType="application/vnd.openxmlformats-package.relationships+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17.xml" ContentType="application/vnd.openxmlformats-officedocument.presentationml.slideMaster+xml"/>
  <Override PartName="/ppt/slideMasters/slideMaster29.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2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4.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5.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6.xml" ContentType="application/vnd.openxmlformats-officedocument.theme+xml"/>
  <Override PartName="/ppt/theme/theme8.xml" ContentType="application/vnd.openxmlformats-officedocument.theme+xml"/>
  <Override PartName="/ppt/theme/theme27.xml" ContentType="application/vnd.openxmlformats-officedocument.theme+xml"/>
  <Override PartName="/ppt/theme/theme30.xml" ContentType="application/vnd.openxmlformats-officedocument.theme+xml"/>
  <Override PartName="/ppt/theme/theme9.xml" ContentType="application/vnd.openxmlformats-officedocument.theme+xml"/>
  <Override PartName="/ppt/theme/theme28.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xml" ContentType="application/vnd.openxmlformats-officedocument.theme+xml"/>
  <Override PartName="/ppt/theme/theme17.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_rels/notesSlide132.xml.rels" ContentType="application/vnd.openxmlformats-package.relationships+xml"/>
  <Override PartName="/ppt/notesSlides/_rels/notesSlide105.xml.rels" ContentType="application/vnd.openxmlformats-package.relationships+xml"/>
  <Override PartName="/ppt/notesSlides/_rels/notesSlide69.xml.rels" ContentType="application/vnd.openxmlformats-package.relationships+xml"/>
  <Override PartName="/ppt/notesSlides/_rels/notesSlide56.xml.rels" ContentType="application/vnd.openxmlformats-package.relationships+xml"/>
  <Override PartName="/ppt/notesSlides/_rels/notesSlide106.xml.rels" ContentType="application/vnd.openxmlformats-package.relationships+xml"/>
  <Override PartName="/ppt/notesSlides/_rels/notesSlide51.xml.rels" ContentType="application/vnd.openxmlformats-package.relationships+xml"/>
  <Override PartName="/ppt/notesSlides/_rels/notesSlide32.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15.xml" ContentType="application/vnd.openxmlformats-officedocument.presentationml.notesSlide+xml"/>
  <Override PartName="/ppt/notesSlides/notesSlide28.xml" ContentType="application/vnd.openxmlformats-officedocument.presentationml.notesSlide+xml"/>
  <Override PartName="/ppt/notesSlides/notesSlide51.xml" ContentType="application/vnd.openxmlformats-officedocument.presentationml.notesSlide+xml"/>
  <Override PartName="/ppt/notesSlides/notesSlide32.xml" ContentType="application/vnd.openxmlformats-officedocument.presentationml.notesSlide+xml"/>
  <Override PartName="/ppt/notesSlides/notesSlide56.xml" ContentType="application/vnd.openxmlformats-officedocument.presentationml.notesSlide+xml"/>
  <Override PartName="/ppt/notesSlides/notesSlide69.xml" ContentType="application/vnd.openxmlformats-officedocument.presentationml.notesSlide+xml"/>
  <Override PartName="/ppt/notesSlides/notesSlide106.xml" ContentType="application/vnd.openxmlformats-officedocument.presentationml.notesSlide+xml"/>
  <Override PartName="/ppt/notesSlides/notesSlide105.xml" ContentType="application/vnd.openxmlformats-officedocument.presentationml.notesSlide+xml"/>
  <Override PartName="/ppt/notesSlides/notesSlide132.xml" ContentType="application/vnd.openxmlformats-officedocument.presentationml.notesSlide+xml"/>
  <Override PartName="/ppt/_rels/presentation.xml.rels" ContentType="application/vnd.openxmlformats-package.relationships+xml"/>
  <Override PartName="/ppt/media/image532.png" ContentType="image/png"/>
  <Override PartName="/ppt/media/image531.png" ContentType="image/png"/>
  <Override PartName="/ppt/media/image530.png" ContentType="image/png"/>
  <Override PartName="/ppt/media/image522.png" ContentType="image/png"/>
  <Override PartName="/ppt/media/image521.png" ContentType="image/png"/>
  <Override PartName="/ppt/media/image520.png" ContentType="image/png"/>
  <Override PartName="/ppt/media/image512.png" ContentType="image/png"/>
  <Override PartName="/ppt/media/image511.png" ContentType="image/png"/>
  <Override PartName="/ppt/media/image510.png" ContentType="image/png"/>
  <Override PartName="/ppt/media/image502.png" ContentType="image/png"/>
  <Override PartName="/ppt/media/image501.png" ContentType="image/png"/>
  <Override PartName="/ppt/media/image500.png" ContentType="image/png"/>
  <Override PartName="/ppt/media/image415.png" ContentType="image/png"/>
  <Override PartName="/ppt/media/image386.png" ContentType="image/png"/>
  <Override PartName="/ppt/media/image414.png" ContentType="image/png"/>
  <Override PartName="/ppt/media/image385.png" ContentType="image/png"/>
  <Override PartName="/ppt/media/image413.png" ContentType="image/png"/>
  <Override PartName="/ppt/media/image384.png" ContentType="image/png"/>
  <Override PartName="/ppt/media/image412.png" ContentType="image/png"/>
  <Override PartName="/ppt/media/image383.png" ContentType="image/png"/>
  <Override PartName="/ppt/media/image411.png" ContentType="image/png"/>
  <Override PartName="/ppt/media/image382.png" ContentType="image/png"/>
  <Override PartName="/ppt/media/image410.png" ContentType="image/png"/>
  <Override PartName="/ppt/media/image381.png" ContentType="image/png"/>
  <Override PartName="/ppt/media/image405.png" ContentType="image/png"/>
  <Override PartName="/ppt/media/image541.png" ContentType="image/png"/>
  <Override PartName="/ppt/media/image404.png" ContentType="image/png"/>
  <Override PartName="/ppt/media/image540.png" ContentType="image/png"/>
  <Override PartName="/ppt/media/image403.png" ContentType="image/png"/>
  <Override PartName="/ppt/media/image402.png" ContentType="image/png"/>
  <Override PartName="/ppt/media/image401.png" ContentType="image/png"/>
  <Override PartName="/ppt/media/image400.png" ContentType="image/png"/>
  <Override PartName="/ppt/media/image379.png" ContentType="image/png"/>
  <Override PartName="/ppt/media/image378.png" ContentType="image/png"/>
  <Override PartName="/ppt/media/image377.png" ContentType="image/png"/>
  <Override PartName="/ppt/media/image376.png" ContentType="image/png"/>
  <Override PartName="/ppt/media/image369.png" ContentType="image/png"/>
  <Override PartName="/ppt/media/image368.png" ContentType="image/png"/>
  <Override PartName="/ppt/media/image367.png" ContentType="image/png"/>
  <Override PartName="/ppt/media/image366.png" ContentType="image/png"/>
  <Override PartName="/ppt/media/image472.png" ContentType="image/png"/>
  <Override PartName="/ppt/media/image335.png" ContentType="image/png"/>
  <Override PartName="/ppt/media/image297.png" ContentType="image/png"/>
  <Override PartName="/ppt/media/image471.png" ContentType="image/png"/>
  <Override PartName="/ppt/media/image334.png" ContentType="image/png"/>
  <Override PartName="/ppt/media/image296.png" ContentType="image/png"/>
  <Override PartName="/ppt/media/image470.png" ContentType="image/png"/>
  <Override PartName="/ppt/media/image333.png" ContentType="image/png"/>
  <Override PartName="/ppt/media/image295.png" ContentType="image/png"/>
  <Override PartName="/ppt/media/image332.png" ContentType="image/png"/>
  <Override PartName="/ppt/media/image294.png" ContentType="image/png"/>
  <Override PartName="/ppt/media/image479.png" ContentType="image/png"/>
  <Override PartName="/ppt/media/image331.png" ContentType="image/png"/>
  <Override PartName="/ppt/media/image293.png" ContentType="image/png"/>
  <Override PartName="/ppt/media/image478.png" ContentType="image/png"/>
  <Override PartName="/ppt/media/image330.png" ContentType="image/png"/>
  <Override PartName="/ppt/media/image292.png" ContentType="image/png"/>
  <Override PartName="/ppt/media/image477.png" ContentType="image/png"/>
  <Override PartName="/ppt/media/image291.png" ContentType="image/png"/>
  <Override PartName="/ppt/media/image476.png" ContentType="image/png"/>
  <Override PartName="/ppt/media/image290.png" ContentType="image/png"/>
  <Override PartName="/ppt/media/image475.png" ContentType="image/png"/>
  <Override PartName="/ppt/media/image462.png" ContentType="image/png"/>
  <Override PartName="/ppt/media/image94.png" ContentType="image/png"/>
  <Override PartName="/ppt/media/image325.png" ContentType="image/png"/>
  <Override PartName="/ppt/media/image8.png" ContentType="image/png"/>
  <Override PartName="/ppt/media/image287.png" ContentType="image/png"/>
  <Override PartName="/ppt/media/image461.png" ContentType="image/png"/>
  <Override PartName="/ppt/media/image93.png" ContentType="image/png"/>
  <Override PartName="/ppt/media/image324.png" ContentType="image/png"/>
  <Override PartName="/ppt/media/image7.png" ContentType="image/png"/>
  <Override PartName="/ppt/media/image286.png" ContentType="image/png"/>
  <Override PartName="/ppt/media/image460.png" ContentType="image/png"/>
  <Override PartName="/ppt/media/image92.png" ContentType="image/png"/>
  <Override PartName="/ppt/media/image323.png" ContentType="image/png"/>
  <Override PartName="/ppt/media/image6.png" ContentType="image/png"/>
  <Override PartName="/ppt/media/image285.png" ContentType="image/png"/>
  <Override PartName="/ppt/media/image322.png" ContentType="image/png"/>
  <Override PartName="/ppt/media/image5.png" ContentType="image/png"/>
  <Override PartName="/ppt/media/image284.png" ContentType="image/png"/>
  <Override PartName="/ppt/media/image469.png" ContentType="image/png"/>
  <Override PartName="/ppt/media/image321.png" ContentType="image/png"/>
  <Override PartName="/ppt/media/image4.png" ContentType="image/png"/>
  <Override PartName="/ppt/media/image283.png" ContentType="image/png"/>
  <Override PartName="/ppt/media/image468.png" ContentType="image/png"/>
  <Override PartName="/ppt/media/image320.png" ContentType="image/png"/>
  <Override PartName="/ppt/media/image3.png" ContentType="image/png"/>
  <Override PartName="/ppt/media/image282.png" ContentType="image/png"/>
  <Override PartName="/ppt/media/image99.png" ContentType="image/png"/>
  <Override PartName="/ppt/media/image467.png" ContentType="image/png"/>
  <Override PartName="/ppt/media/image281.png" ContentType="image/png"/>
  <Override PartName="/ppt/media/image98.png" ContentType="image/png"/>
  <Override PartName="/ppt/media/image466.png" ContentType="image/png"/>
  <Override PartName="/ppt/media/image280.png" ContentType="image/png"/>
  <Override PartName="/ppt/media/image97.png" ContentType="image/png"/>
  <Override PartName="/ppt/media/image465.png" ContentType="image/png"/>
  <Override PartName="/ppt/media/image452.png" ContentType="image/png"/>
  <Override PartName="/ppt/media/image84.png" ContentType="image/png"/>
  <Override PartName="/ppt/media/image315.png" ContentType="image/png"/>
  <Override PartName="/ppt/media/image277.png" ContentType="image/png"/>
  <Override PartName="/ppt/media/image451.png" ContentType="image/png"/>
  <Override PartName="/ppt/media/image83.png" ContentType="image/png"/>
  <Override PartName="/ppt/media/image314.png" ContentType="image/png"/>
  <Override PartName="/ppt/media/image276.png" ContentType="image/png"/>
  <Override PartName="/ppt/media/image450.png" ContentType="image/png"/>
  <Override PartName="/ppt/media/image82.png" ContentType="image/png"/>
  <Override PartName="/ppt/media/image313.png" ContentType="image/png"/>
  <Override PartName="/ppt/media/image275.png" ContentType="image/png"/>
  <Override PartName="/ppt/media/image312.png" ContentType="image/png"/>
  <Override PartName="/ppt/media/image274.png" ContentType="image/png"/>
  <Override PartName="/ppt/media/image459.png" ContentType="image/png"/>
  <Override PartName="/ppt/media/image311.png" ContentType="image/png"/>
  <Override PartName="/ppt/media/image273.png" ContentType="image/png"/>
  <Override PartName="/ppt/media/image458.png" ContentType="image/png"/>
  <Override PartName="/ppt/media/image310.png" ContentType="image/png"/>
  <Override PartName="/ppt/media/image272.png" ContentType="image/png"/>
  <Override PartName="/ppt/media/image89.png" ContentType="image/png"/>
  <Override PartName="/ppt/media/image457.png" ContentType="image/png"/>
  <Override PartName="/ppt/media/image271.png" ContentType="image/png"/>
  <Override PartName="/ppt/media/image88.png" ContentType="image/png"/>
  <Override PartName="/ppt/media/image456.png" ContentType="image/png"/>
  <Override PartName="/ppt/media/image270.png" ContentType="image/png"/>
  <Override PartName="/ppt/media/image87.png" ContentType="image/png"/>
  <Override PartName="/ppt/media/image455.png" ContentType="image/png"/>
  <Override PartName="/ppt/media/image442.png" ContentType="image/png"/>
  <Override PartName="/ppt/media/image74.png" ContentType="image/png"/>
  <Override PartName="/ppt/media/image305.png" ContentType="image/png"/>
  <Override PartName="/ppt/media/image267.png" ContentType="image/png"/>
  <Override PartName="/ppt/media/image441.png" ContentType="image/png"/>
  <Override PartName="/ppt/media/image73.png" ContentType="image/png"/>
  <Override PartName="/ppt/media/image304.png" ContentType="image/png"/>
  <Override PartName="/ppt/media/image266.png" ContentType="image/png"/>
  <Override PartName="/ppt/media/image440.png" ContentType="image/png"/>
  <Override PartName="/ppt/media/image72.png" ContentType="image/png"/>
  <Override PartName="/ppt/media/image303.png" ContentType="image/png"/>
  <Override PartName="/ppt/media/image265.png" ContentType="image/png"/>
  <Override PartName="/ppt/media/image302.png" ContentType="image/png"/>
  <Override PartName="/ppt/media/image264.png" ContentType="image/png"/>
  <Override PartName="/ppt/media/image449.png" ContentType="image/png"/>
  <Override PartName="/ppt/media/image301.png" ContentType="image/png"/>
  <Override PartName="/ppt/media/image263.png" ContentType="image/png"/>
  <Override PartName="/ppt/media/image448.png" ContentType="image/png"/>
  <Override PartName="/ppt/media/image300.png" ContentType="image/png"/>
  <Override PartName="/ppt/media/image262.png" ContentType="image/png"/>
  <Override PartName="/ppt/media/image79.png" ContentType="image/png"/>
  <Override PartName="/ppt/media/image447.png" ContentType="image/png"/>
  <Override PartName="/ppt/media/image261.png" ContentType="image/png"/>
  <Override PartName="/ppt/media/image78.png" ContentType="image/png"/>
  <Override PartName="/ppt/media/image446.png" ContentType="image/png"/>
  <Override PartName="/ppt/media/image260.png" ContentType="image/png"/>
  <Override PartName="/ppt/media/image77.png" ContentType="image/png"/>
  <Override PartName="/ppt/media/image445.png" ContentType="image/png"/>
  <Override PartName="/ppt/media/image429.png" ContentType="image/png"/>
  <Override PartName="/ppt/media/image244.png" ContentType="image/png"/>
  <Override PartName="/ppt/media/image126.png" ContentType="image/png"/>
  <Override PartName="/ppt/media/image497.png" ContentType="image/png"/>
  <Override PartName="/ppt/media/image194.png" ContentType="image/png"/>
  <Override PartName="/ppt/media/image428.png" ContentType="image/png"/>
  <Override PartName="/ppt/media/image243.png" ContentType="image/png"/>
  <Override PartName="/ppt/media/image125.png" ContentType="image/png"/>
  <Override PartName="/ppt/media/image496.png" ContentType="image/png"/>
  <Override PartName="/ppt/media/image359.png" ContentType="image/png"/>
  <Override PartName="/ppt/media/image193.png" ContentType="image/png"/>
  <Override PartName="/ppt/media/image427.png" ContentType="image/png"/>
  <Override PartName="/ppt/media/image59.png" ContentType="image/png"/>
  <Override PartName="/ppt/media/image242.png" ContentType="image/png"/>
  <Override PartName="/ppt/media/image389.png" ContentType="image/png"/>
  <Override PartName="/ppt/media/image418.png" ContentType="image/png"/>
  <Override PartName="/ppt/media/image124.png" ContentType="image/png"/>
  <Override PartName="/ppt/media/image495.png" ContentType="image/png"/>
  <Override PartName="/ppt/media/image358.png" ContentType="image/png"/>
  <Override PartName="/ppt/media/image192.png" ContentType="image/png"/>
  <Override PartName="/ppt/media/image426.png" ContentType="image/png"/>
  <Override PartName="/ppt/media/image58.png" ContentType="image/png"/>
  <Override PartName="/ppt/media/image241.png" ContentType="image/png"/>
  <Override PartName="/ppt/media/image388.png" ContentType="image/png"/>
  <Override PartName="/ppt/media/image417.png" ContentType="image/png"/>
  <Override PartName="/ppt/media/image123.png" ContentType="image/png"/>
  <Override PartName="/ppt/media/image779.png" ContentType="image/png"/>
  <Override PartName="/ppt/media/image494.png" ContentType="image/png"/>
  <Override PartName="/ppt/media/image357.png" ContentType="image/png"/>
  <Override PartName="/ppt/media/image191.png" ContentType="image/png"/>
  <Override PartName="/ppt/media/image425.png" ContentType="image/png"/>
  <Override PartName="/ppt/media/image57.png" ContentType="image/png"/>
  <Override PartName="/ppt/media/image240.png" ContentType="image/png"/>
  <Override PartName="/ppt/media/image387.png" ContentType="image/png"/>
  <Override PartName="/ppt/media/image416.png" ContentType="image/png"/>
  <Override PartName="/ppt/media/image122.png" ContentType="image/png"/>
  <Override PartName="/ppt/media/image778.png" ContentType="image/png"/>
  <Override PartName="/ppt/media/image493.png" ContentType="image/png"/>
  <Override PartName="/ppt/media/image356.png" ContentType="image/png"/>
  <Override PartName="/ppt/media/image190.png" ContentType="image/png"/>
  <Override PartName="/ppt/media/image487.png" ContentType="image/png"/>
  <Override PartName="/ppt/media/image184.png" ContentType="image/png"/>
  <Override PartName="/ppt/media/image486.png" ContentType="image/png"/>
  <Override PartName="/ppt/media/image349.png" ContentType="image/png"/>
  <Override PartName="/ppt/media/image183.png" ContentType="image/png"/>
  <Override PartName="/ppt/media/image485.png" ContentType="image/png"/>
  <Override PartName="/ppt/media/image348.png" ContentType="image/png"/>
  <Override PartName="/ppt/media/image182.png" ContentType="image/png"/>
  <Override PartName="/ppt/media/image113.png" ContentType="image/png"/>
  <Override PartName="/ppt/media/image769.png" ContentType="image/png"/>
  <Override PartName="/ppt/media/image484.png" ContentType="image/png"/>
  <Override PartName="/ppt/media/image347.png" ContentType="image/png"/>
  <Override PartName="/ppt/media/image181.png" ContentType="image/png"/>
  <Override PartName="/ppt/media/image112.png" ContentType="image/png"/>
  <Override PartName="/ppt/media/image768.png" ContentType="image/png"/>
  <Override PartName="/ppt/media/image483.png" ContentType="image/png"/>
  <Override PartName="/ppt/media/image346.png" ContentType="image/png"/>
  <Override PartName="/ppt/media/image180.png" ContentType="image/png"/>
  <Override PartName="/ppt/media/image174.png" ContentType="image/png"/>
  <Override PartName="/ppt/media/image339.png" ContentType="image/png"/>
  <Override PartName="/ppt/media/image173.png" ContentType="image/png"/>
  <Override PartName="/ppt/media/image338.png" ContentType="image/png"/>
  <Override PartName="/ppt/media/image172.png" ContentType="image/png"/>
  <Override PartName="/ppt/media/image103.png" ContentType="image/png"/>
  <Override PartName="/ppt/media/image759.png" ContentType="image/png"/>
  <Override PartName="/ppt/media/image474.png" ContentType="image/png"/>
  <Override PartName="/ppt/media/image337.png" ContentType="image/png"/>
  <Override PartName="/ppt/media/image299.png" ContentType="image/png"/>
  <Override PartName="/ppt/media/image171.png" ContentType="image/png"/>
  <Override PartName="/ppt/media/image102.png" ContentType="image/png"/>
  <Override PartName="/ppt/media/image758.png" ContentType="image/png"/>
  <Override PartName="/ppt/media/image473.png" ContentType="image/png"/>
  <Override PartName="/ppt/media/image336.png" ContentType="image/png"/>
  <Override PartName="/ppt/media/image298.png" ContentType="image/png"/>
  <Override PartName="/ppt/media/image170.png" ContentType="image/png"/>
  <Override PartName="/ppt/media/image492.png" ContentType="image/png"/>
  <Override PartName="/ppt/media/image355.png" ContentType="image/png"/>
  <Override PartName="/ppt/media/image29.png" ContentType="image/png"/>
  <Override PartName="/ppt/media/image212.png" ContentType="image/png"/>
  <Override PartName="/ppt/media/image691.png" ContentType="image/png"/>
  <Override PartName="/ppt/media/image96.png" ContentType="image/png"/>
  <Override PartName="/ppt/media/image464.png" ContentType="image/png"/>
  <Override PartName="/ppt/media/image491.png" ContentType="image/png"/>
  <Override PartName="/ppt/media/image354.png" ContentType="image/png"/>
  <Override PartName="/ppt/media/image28.png" ContentType="image/png"/>
  <Override PartName="/ppt/media/image211.png" ContentType="image/png"/>
  <Override PartName="/ppt/media/image690.png" ContentType="image/png"/>
  <Override PartName="/ppt/media/image490.png" ContentType="image/png"/>
  <Override PartName="/ppt/media/image353.png" ContentType="image/png"/>
  <Override PartName="/ppt/media/image228.png" ContentType="image/png"/>
  <Override PartName="/ppt/media/image229.png" ContentType="image/png"/>
  <Override PartName="/ppt/media/image537.png" ContentType="image/png"/>
  <Override PartName="/ppt/media/image234.png" ContentType="image/png"/>
  <Override PartName="/ppt/media/image538.png" ContentType="image/png"/>
  <Override PartName="/ppt/media/image235.png" ContentType="image/png"/>
  <Override PartName="/ppt/media/image539.png" ContentType="image/png"/>
  <Override PartName="/ppt/media/image236.png" ContentType="image/png"/>
  <Override PartName="/ppt/media/image237.png" ContentType="image/png"/>
  <Override PartName="/ppt/media/image238.png" ContentType="image/png"/>
  <Override PartName="/ppt/media/image239.png" ContentType="image/png"/>
  <Override PartName="/ppt/media/image409.png" ContentType="image/png"/>
  <Override PartName="/ppt/media/image380.png" ContentType="image/png"/>
  <Override PartName="/ppt/media/image546.png" ContentType="image/png"/>
  <Override PartName="/ppt/media/image246.png" ContentType="image/png"/>
  <Override PartName="/ppt/media/image549.png" ContentType="image/png"/>
  <Override PartName="/ppt/media/image247.png" ContentType="image/png"/>
  <Override PartName="/ppt/media/image248.png" ContentType="image/png"/>
  <Override PartName="/ppt/media/image249.png" ContentType="image/png"/>
  <Override PartName="/ppt/media/image419.png" ContentType="image/png"/>
  <Override PartName="/ppt/media/image556.png" ContentType="image/png"/>
  <Override PartName="/ppt/media/image255.png" ContentType="image/png"/>
  <Override PartName="/ppt/media/image558.png" ContentType="image/png"/>
  <Override PartName="/ppt/media/image256.png" ContentType="image/png"/>
  <Override PartName="/ppt/media/image559.png" ContentType="image/png"/>
  <Override PartName="/ppt/media/image257.png" ContentType="image/png"/>
  <Override PartName="/ppt/media/image547.png" ContentType="image/png"/>
  <Override PartName="/ppt/media/image548.png" ContentType="image/png"/>
  <Override PartName="/ppt/media/image245.png" ContentType="image/png"/>
  <Override PartName="/ppt/media/image557.png" ContentType="image/png"/>
  <Override PartName="/ppt/media/image100.png" ContentType="image/png"/>
  <Override PartName="/ppt/media/image756.png" ContentType="image/png"/>
  <Override PartName="/ppt/media/image590.png" ContentType="image/png"/>
  <Override PartName="/ppt/media/image563.png" ContentType="image/png"/>
  <Override PartName="/ppt/media/image601.png" ContentType="image/png"/>
  <Override PartName="/ppt/media/image729.png" ContentType="image/png"/>
  <Override PartName="/ppt/media/image101.png" ContentType="image/png"/>
  <Override PartName="/ppt/media/image757.png" ContentType="image/png"/>
  <Override PartName="/ppt/media/image591.png" ContentType="image/png"/>
  <Override PartName="/ppt/media/image564.png" ContentType="image/png"/>
  <Override PartName="/ppt/media/image602.png" ContentType="image/png"/>
  <Override PartName="/ppt/media/image565.png" ContentType="image/png"/>
  <Override PartName="/ppt/media/image603.png" ContentType="image/png"/>
  <Override PartName="/ppt/media/image566.png" ContentType="image/png"/>
  <Override PartName="/ppt/media/image390.png" ContentType="image/png"/>
  <Override PartName="/ppt/media/image604.png" ContentType="image/png"/>
  <Override PartName="/ppt/media/image567.png" ContentType="image/png"/>
  <Override PartName="/ppt/media/image391.png" ContentType="image/png"/>
  <Override PartName="/ppt/media/image605.png" ContentType="image/png"/>
  <Override PartName="/ppt/media/image568.png" ContentType="image/png"/>
  <Override PartName="/ppt/media/image392.png" ContentType="image/png"/>
  <Override PartName="/ppt/media/image606.png" ContentType="image/png"/>
  <Override PartName="/ppt/media/image569.png" ContentType="image/png"/>
  <Override PartName="/ppt/media/image393.png" ContentType="image/png"/>
  <Override PartName="/ppt/media/image607.png" ContentType="image/png"/>
  <Override PartName="/ppt/media/image110.png" ContentType="image/png"/>
  <Override PartName="/ppt/media/image766.png" ContentType="image/png"/>
  <Override PartName="/ppt/media/image573.png" ContentType="image/png"/>
  <Override PartName="/ppt/media/image611.png" ContentType="image/png"/>
  <Override PartName="/ppt/media/image739.png" ContentType="image/png"/>
  <Override PartName="/ppt/media/image111.png" ContentType="image/png"/>
  <Override PartName="/ppt/media/image767.png" ContentType="image/png"/>
  <Override PartName="/ppt/media/image574.png" ContentType="image/png"/>
  <Override PartName="/ppt/media/image612.png" ContentType="image/png"/>
  <Override PartName="/ppt/media/image575.png" ContentType="image/png"/>
  <Override PartName="/ppt/media/image613.png" ContentType="image/png"/>
  <Override PartName="/ppt/media/image576.png" ContentType="image/png"/>
  <Override PartName="/ppt/media/image614.png" ContentType="image/png"/>
  <Override PartName="/ppt/media/image577.png" ContentType="image/png"/>
  <Override PartName="/ppt/media/image615.png" ContentType="image/png"/>
  <Override PartName="/ppt/media/image578.png" ContentType="image/png"/>
  <Override PartName="/ppt/media/image616.png" ContentType="image/png"/>
  <Override PartName="/ppt/media/image579.png" ContentType="image/png"/>
  <Override PartName="/ppt/media/image617.png" ContentType="image/png"/>
  <Override PartName="/ppt/media/image585.png" ContentType="image/png"/>
  <Override PartName="/ppt/media/image623.png" ContentType="image/png"/>
  <Override PartName="/ppt/media/image586.png" ContentType="image/png"/>
  <Override PartName="/ppt/media/image624.png" ContentType="image/png"/>
  <Override PartName="/ppt/media/image587.png" ContentType="image/png"/>
  <Override PartName="/ppt/media/image625.png" ContentType="image/png"/>
  <Override PartName="/ppt/media/image588.png" ContentType="image/png"/>
  <Override PartName="/ppt/media/image626.png" ContentType="image/png"/>
  <Override PartName="/ppt/media/image589.png" ContentType="image/png"/>
  <Override PartName="/ppt/media/image627.png" ContentType="image/png"/>
  <Override PartName="/ppt/media/image595.png" ContentType="image/png"/>
  <Override PartName="/ppt/media/image633.png" ContentType="image/png"/>
  <Override PartName="/ppt/media/image596.png" ContentType="image/png"/>
  <Override PartName="/ppt/media/image634.png" ContentType="image/png"/>
  <Override PartName="/ppt/media/image597.png" ContentType="image/png"/>
  <Override PartName="/ppt/media/image635.png" ContentType="image/png"/>
  <Override PartName="/ppt/media/image598.png" ContentType="image/png"/>
  <Override PartName="/ppt/media/image636.png" ContentType="image/png"/>
  <Override PartName="/ppt/media/image600.png" ContentType="image/png"/>
  <Override PartName="/ppt/media/image728.png" ContentType="image/png"/>
  <Override PartName="/ppt/media/image562.png" ContentType="image/png"/>
  <Override PartName="/ppt/media/image599.png" ContentType="image/png"/>
  <Override PartName="/ppt/media/image637.png" ContentType="image/png"/>
  <Override PartName="/ppt/media/image610.png" ContentType="image/png"/>
  <Override PartName="/ppt/media/image572.png" ContentType="image/png"/>
  <Override PartName="/ppt/media/image738.png" ContentType="image/png"/>
  <Override PartName="/ppt/media/image618.png" ContentType="image/png"/>
  <Override PartName="/ppt/media/image233.png" ContentType="image/png"/>
  <Override PartName="/ppt/media/image536.png" ContentType="image/png"/>
  <Override PartName="/ppt/media/image619.png" ContentType="image/png"/>
  <Override PartName="/ppt/media/image150.png" ContentType="image/png"/>
  <Override PartName="/ppt/media/image278.png" ContentType="image/png"/>
  <Override PartName="/ppt/media/image316.png" ContentType="image/png"/>
  <Override PartName="/ppt/media/image620.png" ContentType="image/png"/>
  <Override PartName="/ppt/media/image582.png" ContentType="image/png"/>
  <Override PartName="/ppt/media/image748.png" ContentType="image/png"/>
  <Override PartName="/ppt/media/image621.png" ContentType="image/png"/>
  <Override PartName="/ppt/media/image583.png" ContentType="image/png"/>
  <Override PartName="/ppt/media/image749.png" ContentType="image/png"/>
  <Override PartName="/ppt/media/image622.png" ContentType="image/png"/>
  <Override PartName="/ppt/media/image584.png" ContentType="image/png"/>
  <Override PartName="/ppt/media/image716.png" ContentType="image/png"/>
  <Override PartName="/ppt/media/image550.png" ContentType="image/png"/>
  <Override PartName="/ppt/media/image713.png" ContentType="image/png"/>
  <Override PartName="/ppt/media/image781.png" ContentType="image/png"/>
  <Override PartName="/ppt/media/image592.png" ContentType="image/png"/>
  <Override PartName="/ppt/media/image630.png" ContentType="image/png"/>
  <Override PartName="/ppt/media/image717.png" ContentType="image/png"/>
  <Override PartName="/ppt/media/image551.png" ContentType="image/png"/>
  <Override PartName="/ppt/media/image714.png" ContentType="image/png"/>
  <Override PartName="/ppt/media/image782.png" ContentType="image/png"/>
  <Override PartName="/ppt/media/image720.png" ContentType="image/png"/>
  <Override PartName="/ppt/media/image721.png" ContentType="image/png"/>
  <Override PartName="/ppt/media/image722.png" ContentType="image/png"/>
  <Override PartName="/ppt/media/image723.png" ContentType="image/png"/>
  <Override PartName="/ppt/media/image724.png" ContentType="image/png"/>
  <Override PartName="/ppt/media/image725.png" ContentType="image/png"/>
  <Override PartName="/ppt/media/image533.png" ContentType="image/png"/>
  <Override PartName="/ppt/media/image726.png" ContentType="image/png"/>
  <Override PartName="/ppt/media/image560.png" ContentType="image/png"/>
  <Override PartName="/ppt/media/image534.png" ContentType="image/png"/>
  <Override PartName="/ppt/media/image727.png" ContentType="image/png"/>
  <Override PartName="/ppt/media/image561.png" ContentType="image/png"/>
  <Override PartName="/ppt/media/image730.png" ContentType="image/png"/>
  <Override PartName="/ppt/media/image731.png" ContentType="image/png"/>
  <Override PartName="/ppt/media/image732.png" ContentType="image/png"/>
  <Override PartName="/ppt/media/image733.png" ContentType="image/png"/>
  <Override PartName="/ppt/media/image734.png" ContentType="image/png"/>
  <Override PartName="/ppt/media/image542.png" ContentType="image/png"/>
  <Override PartName="/ppt/media/image708.png" ContentType="image/png"/>
  <Override PartName="/ppt/media/image735.png" ContentType="image/png"/>
  <Override PartName="/ppt/media/image543.png" ContentType="image/png"/>
  <Override PartName="/ppt/media/image709.png" ContentType="image/png"/>
  <Override PartName="/ppt/media/image406.png" ContentType="image/png"/>
  <Override PartName="/ppt/media/image736.png" ContentType="image/png"/>
  <Override PartName="/ppt/media/image570.png" ContentType="image/png"/>
  <Override PartName="/ppt/media/image631.png" ContentType="image/png"/>
  <Override PartName="/ppt/media/image593.png" ContentType="image/png"/>
  <Override PartName="/ppt/media/image544.png" ContentType="image/png"/>
  <Override PartName="/ppt/media/image407.png" ContentType="image/png"/>
  <Override PartName="/ppt/media/image737.png" ContentType="image/png"/>
  <Override PartName="/ppt/media/image571.png" ContentType="image/png"/>
  <Override PartName="/ppt/media/image632.png" ContentType="image/png"/>
  <Override PartName="/ppt/media/image594.png" ContentType="image/png"/>
  <Override PartName="/ppt/media/image740.png" ContentType="image/png"/>
  <Override PartName="/ppt/media/image741.png" ContentType="image/png"/>
  <Override PartName="/ppt/media/image742.png" ContentType="image/png"/>
  <Override PartName="/ppt/media/image764.png" ContentType="image/png"/>
  <Override PartName="/ppt/media/image765.png" ContentType="image/png"/>
  <Override PartName="/ppt/media/image660.png" ContentType="image/png"/>
  <Override PartName="/ppt/media/image120.png" ContentType="image/png"/>
  <Override PartName="/ppt/media/image776.png" ContentType="image/png"/>
  <Override PartName="/ppt/media/image121.png" ContentType="image/png"/>
  <Override PartName="/ppt/media/image777.png" ContentType="image/png"/>
  <Override PartName="/ppt/media/image763.png" ContentType="image/png"/>
  <Override PartName="/ppt/media/image707.png" ContentType="image/png"/>
  <Override PartName="/ppt/media/image775.png" ContentType="image/png"/>
  <Override PartName="/ppt/media/image670.png" ContentType="image/png"/>
  <Override PartName="/ppt/media/image545.png" ContentType="image/png"/>
  <Override PartName="/ppt/media/image408.png" ContentType="image/png"/>
  <Override PartName="/ppt/media/image743.png" ContentType="image/png"/>
  <Override PartName="/ppt/media/image744.png" ContentType="image/png"/>
  <Override PartName="/ppt/media/image535.png" ContentType="image/png"/>
  <Override PartName="/ppt/media/image580.png" ContentType="image/png"/>
  <Override PartName="/ppt/media/image746.png" ContentType="image/png"/>
  <Override PartName="/ppt/media/image773.png" ContentType="image/png"/>
  <Override PartName="/ppt/media/image705.png" ContentType="image/png"/>
  <Override PartName="/ppt/media/image552.png" ContentType="image/png"/>
  <Override PartName="/ppt/media/image718.png" ContentType="image/png"/>
  <Override PartName="/ppt/media/image745.png" ContentType="image/png"/>
  <Override PartName="/ppt/media/image640.png" ContentType="image/png"/>
  <Override PartName="/ppt/media/image581.png" ContentType="image/png"/>
  <Override PartName="/ppt/media/image747.png" ContentType="image/png"/>
  <Override PartName="/ppt/media/image774.png" ContentType="image/png"/>
  <Override PartName="/ppt/media/image706.png" ContentType="image/png"/>
  <Override PartName="/ppt/media/image715.png" ContentType="image/png"/>
  <Override PartName="/ppt/media/image783.png" ContentType="image/png"/>
  <Override PartName="/ppt/media/image553.png" ContentType="image/png"/>
  <Override PartName="/ppt/media/image719.png" ContentType="image/png"/>
  <Override PartName="/ppt/media/image641.png" ContentType="image/png"/>
  <Override PartName="/ppt/media/image12.png" ContentType="image/png"/>
  <Override PartName="/ppt/media/image762.png" ContentType="image/png"/>
  <Override PartName="/ppt/media/image761.png" ContentType="image/png"/>
  <Override PartName="/ppt/media/image760.png" ContentType="image/png"/>
  <Override PartName="/ppt/media/image755.png" ContentType="image/png"/>
  <Override PartName="/ppt/media/image650.png" ContentType="image/png"/>
  <Override PartName="/ppt/media/image754.png" ContentType="image/png"/>
  <Override PartName="/ppt/media/image753.png" ContentType="image/png"/>
  <Override PartName="/ppt/media/image752.png" ContentType="image/png"/>
  <Override PartName="/ppt/media/image751.png" ContentType="image/png"/>
  <Override PartName="/ppt/media/image644.png" ContentType="image/png"/>
  <Override PartName="/ppt/media/image15.png" ContentType="image/png"/>
  <Override PartName="/ppt/media/image341.png" ContentType="image/png"/>
  <Override PartName="/ppt/media/image750.png" ContentType="image/png"/>
  <Override PartName="/ppt/media/image555.png" ContentType="image/png"/>
  <Override PartName="/ppt/media/image643.png" ContentType="image/png"/>
  <Override PartName="/ppt/media/image14.png" ContentType="image/png"/>
  <Override PartName="/ppt/media/image340.png" ContentType="image/png"/>
  <Override PartName="/ppt/media/image554.png" ContentType="image/png"/>
  <Override PartName="/ppt/media/image642.png" ContentType="image/png"/>
  <Override PartName="/ppt/media/image13.png" ContentType="image/png"/>
  <Override PartName="/ppt/media/image780.png" ContentType="image/png"/>
  <Override PartName="/ppt/media/image712.png" ContentType="image/png"/>
  <Override PartName="/ppt/media/image711.png" ContentType="image/png"/>
  <Override PartName="/ppt/media/image710.png" ContentType="image/png"/>
  <Override PartName="/ppt/media/image772.png" ContentType="image/png"/>
  <Override PartName="/ppt/media/image704.png" ContentType="image/png"/>
  <Override PartName="/ppt/media/image771.png" ContentType="image/png"/>
  <Override PartName="/ppt/media/image703.png" ContentType="image/png"/>
  <Override PartName="/ppt/media/image770.png" ContentType="image/png"/>
  <Override PartName="/ppt/media/image702.png" ContentType="image/png"/>
  <Override PartName="/ppt/media/image701.png" ContentType="image/png"/>
  <Override PartName="/ppt/media/image700.png" ContentType="image/png"/>
  <Override PartName="/ppt/media/image699.png" ContentType="image/png"/>
  <Override PartName="/ppt/media/image689.png" ContentType="image/png"/>
  <Override PartName="/ppt/media/image679.png" ContentType="image/png"/>
  <Override PartName="/ppt/media/image678.png" ContentType="image/png"/>
  <Override PartName="/ppt/media/image232.png" ContentType="image/png"/>
  <Override PartName="/ppt/media/image49.png" ContentType="image/png"/>
  <Override PartName="/ppt/media/image375.png" ContentType="image/png"/>
  <Override PartName="/ppt/media/image677.png" ContentType="image/png"/>
  <Override PartName="/ppt/media/image231.png" ContentType="image/png"/>
  <Override PartName="/ppt/media/image48.png" ContentType="image/png"/>
  <Override PartName="/ppt/media/image374.png" ContentType="image/png"/>
  <Override PartName="/ppt/media/image394.png" ContentType="image/png"/>
  <Override PartName="/ppt/media/image608.png" ContentType="image/png"/>
  <Override PartName="/ppt/media/image676.png" ContentType="image/png"/>
  <Override PartName="/ppt/media/image230.png" ContentType="image/png"/>
  <Override PartName="/ppt/media/image47.png" ContentType="image/png"/>
  <Override PartName="/ppt/media/image373.png" ContentType="image/png"/>
  <Override PartName="/ppt/media/image675.png" ContentType="image/png"/>
  <Override PartName="/ppt/media/image46.png" ContentType="image/png"/>
  <Override PartName="/ppt/media/image372.png" ContentType="image/png"/>
  <Override PartName="/ppt/media/image674.png" ContentType="image/png"/>
  <Override PartName="/ppt/media/image45.png" ContentType="image/png"/>
  <Override PartName="/ppt/media/image371.png" ContentType="image/png"/>
  <Override PartName="/ppt/media/image673.png" ContentType="image/png"/>
  <Override PartName="/ppt/media/image44.png" ContentType="image/png"/>
  <Override PartName="/ppt/media/image370.png" ContentType="image/png"/>
  <Override PartName="/ppt/media/image672.png" ContentType="image/png"/>
  <Override PartName="/ppt/media/image43.png" ContentType="image/png"/>
  <Override PartName="/ppt/media/image671.png" ContentType="image/png"/>
  <Override PartName="/ppt/media/image42.png" ContentType="image/png"/>
  <Override PartName="/ppt/media/image669.png" ContentType="image/png"/>
  <Override PartName="/ppt/media/image668.png" ContentType="image/png"/>
  <Override PartName="/ppt/media/image365.png" ContentType="image/png"/>
  <Override PartName="/ppt/media/image667.png" ContentType="image/png"/>
  <Override PartName="/ppt/media/image364.png" ContentType="image/png"/>
  <Override PartName="/ppt/media/image666.png" ContentType="image/png"/>
  <Override PartName="/ppt/media/image363.png" ContentType="image/png"/>
  <Override PartName="/ppt/media/image665.png" ContentType="image/png"/>
  <Override PartName="/ppt/media/image36.png" ContentType="image/png"/>
  <Override PartName="/ppt/media/image362.png" ContentType="image/png"/>
  <Override PartName="/ppt/media/image664.png" ContentType="image/png"/>
  <Override PartName="/ppt/media/image35.png" ContentType="image/png"/>
  <Override PartName="/ppt/media/image361.png" ContentType="image/png"/>
  <Override PartName="/ppt/media/image663.png" ContentType="image/png"/>
  <Override PartName="/ppt/media/image34.png" ContentType="image/png"/>
  <Override PartName="/ppt/media/image360.png" ContentType="image/png"/>
  <Override PartName="/ppt/media/image662.png" ContentType="image/png"/>
  <Override PartName="/ppt/media/image33.png" ContentType="image/png"/>
  <Override PartName="/ppt/media/image661.png" ContentType="image/png"/>
  <Override PartName="/ppt/media/image32.png" ContentType="image/png"/>
  <Override PartName="/ppt/media/image659.png" ContentType="image/png"/>
  <Override PartName="/ppt/media/image658.png" ContentType="image/png"/>
  <Override PartName="/ppt/media/image657.png" ContentType="image/png"/>
  <Override PartName="/ppt/media/image656.png" ContentType="image/png"/>
  <Override PartName="/ppt/media/image655.png" ContentType="image/png"/>
  <Override PartName="/ppt/media/image26.png" ContentType="image/png"/>
  <Override PartName="/ppt/media/image352.png" ContentType="image/png"/>
  <Override PartName="/ppt/media/image654.png" ContentType="image/png"/>
  <Override PartName="/ppt/media/image25.png" ContentType="image/png"/>
  <Override PartName="/ppt/media/image351.png" ContentType="image/png"/>
  <Override PartName="/ppt/media/image653.png" ContentType="image/png"/>
  <Override PartName="/ppt/media/image24.png" ContentType="image/png"/>
  <Override PartName="/ppt/media/image350.png" ContentType="image/png"/>
  <Override PartName="/ppt/media/image652.png" ContentType="image/png"/>
  <Override PartName="/ppt/media/image23.png" ContentType="image/png"/>
  <Override PartName="/ppt/media/image651.png" ContentType="image/png"/>
  <Override PartName="/ppt/media/image22.png" ContentType="image/png"/>
  <Override PartName="/ppt/media/image649.png" ContentType="image/png"/>
  <Override PartName="/ppt/media/image648.png" ContentType="image/png"/>
  <Override PartName="/ppt/media/image345.png" ContentType="image/png"/>
  <Override PartName="/ppt/media/image482.png" ContentType="image/png"/>
  <Override PartName="/ppt/media/image647.png" ContentType="image/png"/>
  <Override PartName="/ppt/media/image344.png" ContentType="image/png"/>
  <Override PartName="/ppt/media/image481.png" ContentType="image/png"/>
  <Override PartName="/ppt/media/image646.png" ContentType="image/png"/>
  <Override PartName="/ppt/media/image343.png" ContentType="image/png"/>
  <Override PartName="/ppt/media/image480.png" ContentType="image/png"/>
  <Override PartName="/ppt/media/image645.png" ContentType="image/png"/>
  <Override PartName="/ppt/media/image16.png" ContentType="image/png"/>
  <Override PartName="/ppt/media/image342.png" ContentType="image/png"/>
  <Override PartName="/ppt/media/image639.png" ContentType="image/png"/>
  <Override PartName="/ppt/media/image638.png" ContentType="image/png"/>
  <Override PartName="/ppt/media/image629.png" ContentType="image/png"/>
  <Override PartName="/ppt/media/image160.png" ContentType="image/png"/>
  <Override PartName="/ppt/media/image288.png" ContentType="image/png"/>
  <Override PartName="/ppt/media/image9.png" ContentType="image/png"/>
  <Override PartName="/ppt/media/image326.png" ContentType="image/png"/>
  <Override PartName="/ppt/media/image628.png" ContentType="image/png"/>
  <Override PartName="/ppt/media/image227.png" ContentType="image/png"/>
  <Override PartName="/ppt/media/image226.png" ContentType="image/png"/>
  <Override PartName="/ppt/media/image529.png" ContentType="image/png"/>
  <Override PartName="/ppt/media/image225.png" ContentType="image/png"/>
  <Override PartName="/ppt/media/image528.png" ContentType="image/png"/>
  <Override PartName="/ppt/media/image224.png" ContentType="image/png"/>
  <Override PartName="/ppt/media/image527.png" ContentType="image/png"/>
  <Override PartName="/ppt/media/image223.png" ContentType="image/png"/>
  <Override PartName="/ppt/media/image526.png" ContentType="image/png"/>
  <Override PartName="/ppt/media/image525.png" ContentType="image/png"/>
  <Override PartName="/ppt/media/image39.png" ContentType="image/png"/>
  <Override PartName="/ppt/media/image222.png" ContentType="image/png"/>
  <Override PartName="/ppt/media/image524.png" ContentType="image/png"/>
  <Override PartName="/ppt/media/image38.png" ContentType="image/png"/>
  <Override PartName="/ppt/media/image221.png" ContentType="image/png"/>
  <Override PartName="/ppt/media/image523.png" ContentType="image/png"/>
  <Override PartName="/ppt/media/image37.png" ContentType="image/png"/>
  <Override PartName="/ppt/media/image220.png" ContentType="image/png"/>
  <Override PartName="/ppt/media/image698.png" ContentType="image/png"/>
  <Override PartName="/ppt/media/image219.png" ContentType="image/png"/>
  <Override PartName="/ppt/media/image696.png" ContentType="image/png"/>
  <Override PartName="/ppt/media/image217.png" ContentType="image/png"/>
  <Override PartName="/ppt/media/image695.png" ContentType="image/png"/>
  <Override PartName="/ppt/media/image216.png" ContentType="image/png"/>
  <Override PartName="/ppt/media/image519.png" ContentType="image/png"/>
  <Override PartName="/ppt/media/image694.png" ContentType="image/png"/>
  <Override PartName="/ppt/media/image215.png" ContentType="image/png"/>
  <Override PartName="/ppt/media/image518.png" ContentType="image/png"/>
  <Override PartName="/ppt/media/image432.png" ContentType="image/png"/>
  <Override PartName="/ppt/media/image64.png" ContentType="image/png"/>
  <Override PartName="/ppt/media/image693.png" ContentType="image/png"/>
  <Override PartName="/ppt/media/image214.png" ContentType="image/png"/>
  <Override PartName="/ppt/media/image517.png" ContentType="image/png"/>
  <Override PartName="/ppt/media/image431.png" ContentType="image/png"/>
  <Override PartName="/ppt/media/image63.png" ContentType="image/png"/>
  <Override PartName="/ppt/media/image692.png" ContentType="image/png"/>
  <Override PartName="/ppt/media/image213.png" ContentType="image/png"/>
  <Override PartName="/ppt/media/image516.png" ContentType="image/png"/>
  <Override PartName="/ppt/media/image515.png" ContentType="image/png"/>
  <Override PartName="/ppt/media/image514.png" ContentType="image/png"/>
  <Override PartName="/ppt/media/image513.png" ContentType="image/png"/>
  <Override PartName="/ppt/media/image27.png" ContentType="image/png"/>
  <Override PartName="/ppt/media/image210.png" ContentType="image/png"/>
  <Override PartName="/ppt/media/image688.png" ContentType="image/png"/>
  <Override PartName="/ppt/media/image209.png" ContentType="image/png"/>
  <Override PartName="/ppt/media/image687.png" ContentType="image/png"/>
  <Override PartName="/ppt/media/image208.png" ContentType="image/png"/>
  <Override PartName="/ppt/media/image686.png" ContentType="image/png"/>
  <Override PartName="/ppt/media/image207.png" ContentType="image/png"/>
  <Override PartName="/ppt/media/image424.png" ContentType="image/png"/>
  <Override PartName="/ppt/media/image56.png" ContentType="image/png"/>
  <Override PartName="/ppt/media/image685.png" ContentType="image/png"/>
  <Override PartName="/ppt/media/image206.png" ContentType="image/png"/>
  <Override PartName="/ppt/media/image509.png" ContentType="image/png"/>
  <Override PartName="/ppt/media/image423.png" ContentType="image/png"/>
  <Override PartName="/ppt/media/image55.png" ContentType="image/png"/>
  <Override PartName="/ppt/media/image684.png" ContentType="image/png"/>
  <Override PartName="/ppt/media/image205.png" ContentType="image/png"/>
  <Override PartName="/ppt/media/image508.png" ContentType="image/png"/>
  <Override PartName="/ppt/media/image422.png" ContentType="image/png"/>
  <Override PartName="/ppt/media/image54.png" ContentType="image/png"/>
  <Override PartName="/ppt/media/image683.png" ContentType="image/png"/>
  <Override PartName="/ppt/media/image204.png" ContentType="image/png"/>
  <Override PartName="/ppt/media/image507.png" ContentType="image/png"/>
  <Override PartName="/ppt/media/image421.png" ContentType="image/png"/>
  <Override PartName="/ppt/media/image53.png" ContentType="image/png"/>
  <Override PartName="/ppt/media/image682.png" ContentType="image/png"/>
  <Override PartName="/ppt/media/image203.png" ContentType="image/png"/>
  <Override PartName="/ppt/media/image506.png" ContentType="image/png"/>
  <Override PartName="/ppt/media/image505.png" ContentType="image/png"/>
  <Override PartName="/ppt/media/image504.png" ContentType="image/png"/>
  <Override PartName="/ppt/media/image503.png" ContentType="image/png"/>
  <Override PartName="/ppt/media/image17.png" ContentType="image/png"/>
  <Override PartName="/ppt/media/image200.png" ContentType="image/png"/>
  <Override PartName="/ppt/media/image167.png" ContentType="image/png"/>
  <Override PartName="/ppt/media/image166.png" ContentType="image/png"/>
  <Override PartName="/ppt/media/image165.png" ContentType="image/png"/>
  <Override PartName="/ppt/media/image164.png" ContentType="image/png"/>
  <Override PartName="/ppt/media/image163.png" ContentType="image/png"/>
  <Override PartName="/ppt/media/image329.png" ContentType="image/png"/>
  <Override PartName="/ppt/media/image162.png" ContentType="image/png"/>
  <Override PartName="/ppt/media/image328.png" ContentType="image/png"/>
  <Override PartName="/ppt/media/image161.png" ContentType="image/png"/>
  <Override PartName="/ppt/media/image289.png" ContentType="image/png"/>
  <Override PartName="/ppt/media/image327.png" ContentType="image/png"/>
  <Override PartName="/ppt/media/image152.png" ContentType="image/png"/>
  <Override PartName="/ppt/media/image318.png" ContentType="image/png"/>
  <Override PartName="/ppt/media/image151.png" ContentType="image/png"/>
  <Override PartName="/ppt/media/image279.png" ContentType="image/png"/>
  <Override PartName="/ppt/media/image317.png" ContentType="image/png"/>
  <Override PartName="/ppt/media/image697.png" ContentType="image/png"/>
  <Override PartName="/ppt/media/image218.png" ContentType="image/png"/>
  <Override PartName="/ppt/media/image148.wmf" ContentType="image/x-wmf"/>
  <Override PartName="/ppt/media/image147.png" ContentType="image/png"/>
  <Override PartName="/ppt/media/image146.png" ContentType="image/png"/>
  <Override PartName="/ppt/media/image145.png" ContentType="image/png"/>
  <Override PartName="/ppt/media/image144.png" ContentType="image/png"/>
  <Override PartName="/ppt/media/image143.png" ContentType="image/png"/>
  <Override PartName="/ppt/media/image309.png" ContentType="image/png"/>
  <Override PartName="/ppt/media/image142.png" ContentType="image/png"/>
  <Override PartName="/ppt/media/image308.png" ContentType="image/png"/>
  <Override PartName="/ppt/media/image141.png" ContentType="image/png"/>
  <Override PartName="/ppt/media/image269.png" ContentType="image/png"/>
  <Override PartName="/ppt/media/image307.png" ContentType="image/png"/>
  <Override PartName="/ppt/media/image140.png" ContentType="image/png"/>
  <Override PartName="/ppt/media/image268.png" ContentType="image/png"/>
  <Override PartName="/ppt/media/image306.png" ContentType="image/png"/>
  <Override PartName="/ppt/media/image137.png" ContentType="image/png"/>
  <Override PartName="/ppt/media/image136.png" ContentType="image/png"/>
  <Override PartName="/ppt/media/image254.png" ContentType="image/png"/>
  <Override PartName="/ppt/media/image439.png" ContentType="image/png"/>
  <Override PartName="/ppt/media/image135.png" ContentType="image/png"/>
  <Override PartName="/ppt/media/image253.png" ContentType="image/png"/>
  <Override PartName="/ppt/media/image438.png" ContentType="image/png"/>
  <Override PartName="/ppt/media/image134.png" ContentType="image/png"/>
  <Override PartName="/ppt/media/image399.png" ContentType="image/png"/>
  <Override PartName="/ppt/media/image252.png" ContentType="image/png"/>
  <Override PartName="/ppt/media/image69.png" ContentType="image/png"/>
  <Override PartName="/ppt/media/image437.png" ContentType="image/png"/>
  <Override PartName="/ppt/media/image133.png" ContentType="image/png"/>
  <Override PartName="/ppt/media/image398.png" ContentType="image/png"/>
  <Override PartName="/ppt/media/image251.png" ContentType="image/png"/>
  <Override PartName="/ppt/media/image68.png" ContentType="image/png"/>
  <Override PartName="/ppt/media/image436.png" ContentType="image/png"/>
  <Override PartName="/ppt/media/image132.png" ContentType="image/png"/>
  <Override PartName="/ppt/media/image397.png" ContentType="image/png"/>
  <Override PartName="/ppt/media/image250.png" ContentType="image/png"/>
  <Override PartName="/ppt/media/image67.png" ContentType="image/png"/>
  <Override PartName="/ppt/media/image435.png" ContentType="image/png"/>
  <Override PartName="/ppt/media/image131.png" ContentType="image/png"/>
  <Override PartName="/ppt/media/image259.png" ContentType="image/png"/>
  <Override PartName="/ppt/media/image396.png" ContentType="image/png"/>
  <Override PartName="/ppt/media/image66.png" ContentType="image/png"/>
  <Override PartName="/ppt/media/image434.png" ContentType="image/png"/>
  <Override PartName="/ppt/media/image130.png" ContentType="image/png"/>
  <Override PartName="/ppt/media/image258.png" ContentType="image/png"/>
  <Override PartName="/ppt/media/image609.png" ContentType="image/png"/>
  <Override PartName="/ppt/media/image395.png" ContentType="image/png"/>
  <Override PartName="/ppt/media/image65.png" ContentType="image/png"/>
  <Override PartName="/ppt/media/image433.png" ContentType="image/png"/>
  <Override PartName="/ppt/media/image197.png" ContentType="image/png"/>
  <Override PartName="/ppt/media/image196.png" ContentType="image/png"/>
  <Override PartName="/ppt/media/image499.png" ContentType="image/png"/>
  <Override PartName="/ppt/media/image420.png" ContentType="image/png"/>
  <Override PartName="/ppt/media/image52.png" ContentType="image/png"/>
  <Override PartName="/ppt/media/image19.png" ContentType="image/png"/>
  <Override PartName="/ppt/media/image202.png" ContentType="image/png"/>
  <Override PartName="/ppt/media/image681.png" ContentType="image/png"/>
  <Override PartName="/ppt/media/image41.png" ContentType="image/png"/>
  <Override PartName="/ppt/media/image149.png" ContentType="image/png"/>
  <Override PartName="/ppt/media/image40.png" ContentType="image/png"/>
  <Override PartName="/ppt/media/image195.png" ContentType="image/png"/>
  <Override PartName="/ppt/media/image498.png" ContentType="image/png"/>
  <Override PartName="/ppt/media/image127.png" ContentType="image/png"/>
  <Override PartName="/ppt/media/image153.png" ContentType="image/png"/>
  <Override PartName="/ppt/media/image319.png" ContentType="image/png"/>
  <Override PartName="/ppt/media/image1.png" ContentType="image/png"/>
  <Override PartName="/ppt/media/image138.png" ContentType="image/png"/>
  <Override PartName="/ppt/media/image30.png" ContentType="image/png"/>
  <Override PartName="/ppt/media/image177.png" ContentType="image/png"/>
  <Override PartName="/ppt/media/image109.png" ContentType="image/png"/>
  <Override PartName="/ppt/media/image453.png" ContentType="image/png"/>
  <Override PartName="/ppt/media/image85.png" ContentType="image/png"/>
  <Override PartName="/ppt/media/image18.png" ContentType="image/png"/>
  <Override PartName="/ppt/media/image201.png" ContentType="image/png"/>
  <Override PartName="/ppt/media/image680.png" ContentType="image/png"/>
  <Override PartName="/ppt/media/image51.png" ContentType="image/png"/>
  <Override PartName="/ppt/media/image159.png" ContentType="image/png"/>
  <Override PartName="/ppt/media/image176.png" ContentType="image/png"/>
  <Override PartName="/ppt/media/image108.png" ContentType="image/png"/>
  <Override PartName="/ppt/media/image50.png" ContentType="image/png"/>
  <Override PartName="/ppt/media/image158.png" ContentType="image/png"/>
  <Override PartName="/ppt/media/image454.png" ContentType="image/png"/>
  <Override PartName="/ppt/media/image86.png" ContentType="image/png"/>
  <Override PartName="/ppt/media/image175.png" ContentType="image/png"/>
  <Override PartName="/ppt/media/image107.png" ContentType="image/png"/>
  <Override PartName="/ppt/media/image157.png" ContentType="image/png"/>
  <Override PartName="/ppt/media/image156.png" ContentType="image/png"/>
  <Override PartName="/ppt/media/image189.png" ContentType="image/png"/>
  <Override PartName="/ppt/media/image81.png" ContentType="image/png"/>
  <Override PartName="/ppt/media/image105.png" ContentType="image/png"/>
  <Override PartName="/ppt/media/image155.png" ContentType="image/png"/>
  <Override PartName="/ppt/media/image188.png" ContentType="image/png"/>
  <Override PartName="/ppt/media/image80.png" ContentType="image/png"/>
  <Override PartName="/ppt/media/image104.png" ContentType="image/png"/>
  <Override PartName="/ppt/media/image10.png" ContentType="image/png"/>
  <Override PartName="/ppt/media/image118.png" ContentType="image/png"/>
  <Override PartName="/ppt/media/image154.png" ContentType="image/png"/>
  <Override PartName="/ppt/media/image2.png" ContentType="image/png"/>
  <Override PartName="/ppt/media/image106.png" ContentType="image/png"/>
  <Override PartName="/ppt/media/image117.png" ContentType="image/png"/>
  <Override PartName="/ppt/media/image31.png" ContentType="image/png"/>
  <Override PartName="/ppt/media/image139.png" ContentType="image/png"/>
  <Override PartName="/ppt/media/image116.png" ContentType="image/png"/>
  <Override PartName="/ppt/media/image20.png" ContentType="image/png"/>
  <Override PartName="/ppt/media/image128.png" ContentType="image/png"/>
  <Override PartName="/ppt/media/image185.png" ContentType="image/png"/>
  <Override PartName="/ppt/media/image488.png" ContentType="image/png"/>
  <Override PartName="/ppt/media/image21.png" ContentType="image/png"/>
  <Override PartName="/ppt/media/image129.png" ContentType="image/png"/>
  <Override PartName="/ppt/media/image186.png" ContentType="image/png"/>
  <Override PartName="/ppt/media/image489.png" ContentType="image/png"/>
  <Override PartName="/ppt/media/image198.png" ContentType="image/png"/>
  <Override PartName="/ppt/media/image90.png" ContentType="image/png"/>
  <Override PartName="/ppt/media/image114.png" ContentType="image/png"/>
  <Override PartName="/ppt/media/image187.png" ContentType="image/png"/>
  <Override PartName="/ppt/media/image11.png" ContentType="image/png"/>
  <Override PartName="/ppt/media/image119.png" ContentType="image/png"/>
  <Override PartName="/ppt/media/image463.png" ContentType="image/png"/>
  <Override PartName="/ppt/media/image95.png" ContentType="image/png"/>
  <Override PartName="/ppt/media/image199.png" ContentType="image/png"/>
  <Override PartName="/ppt/media/image91.png" ContentType="image/png"/>
  <Override PartName="/ppt/media/image115.png" ContentType="image/png"/>
  <Override PartName="/ppt/media/image168.png" ContentType="image/png"/>
  <Override PartName="/ppt/media/image60.png" ContentType="image/png"/>
  <Override PartName="/ppt/media/image169.png" ContentType="image/png"/>
  <Override PartName="/ppt/media/image61.png" ContentType="image/png"/>
  <Override PartName="/ppt/media/image430.png" ContentType="image/png"/>
  <Override PartName="/ppt/media/image62.png" ContentType="image/png"/>
  <Override PartName="/ppt/media/image178.png" ContentType="image/png"/>
  <Override PartName="/ppt/media/image70.png" ContentType="image/png"/>
  <Override PartName="/ppt/media/image179.png" ContentType="image/png"/>
  <Override PartName="/ppt/media/image71.png" ContentType="image/png"/>
  <Override PartName="/ppt/media/image443.png" ContentType="image/png"/>
  <Override PartName="/ppt/media/image75.png" ContentType="image/png"/>
  <Override PartName="/ppt/media/image444.png" ContentType="image/png"/>
  <Override PartName="/ppt/media/image76.png" ContentType="image/png"/>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98.xml.rels" ContentType="application/vnd.openxmlformats-package.relationships+xml"/>
  <Override PartName="/ppt/slideLayouts/_rels/slideLayout323.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313.xml.rels" ContentType="application/vnd.openxmlformats-package.relationships+xml"/>
  <Override PartName="/ppt/slideLayouts/_rels/slideLayout292.xml.rels" ContentType="application/vnd.openxmlformats-package.relationships+xml"/>
  <Override PartName="/ppt/slideLayouts/_rels/slideLayout308.xml.rels" ContentType="application/vnd.openxmlformats-package.relationships+xml"/>
  <Override PartName="/ppt/slideLayouts/_rels/slideLayout287.xml.rels" ContentType="application/vnd.openxmlformats-package.relationships+xml"/>
  <Override PartName="/ppt/slideLayouts/_rels/slideLayout312.xml.rels" ContentType="application/vnd.openxmlformats-package.relationships+xml"/>
  <Override PartName="/ppt/slideLayouts/_rels/slideLayout291.xml.rels" ContentType="application/vnd.openxmlformats-package.relationships+xml"/>
  <Override PartName="/ppt/slideLayouts/_rels/slideLayout286.xml.rels" ContentType="application/vnd.openxmlformats-package.relationships+xml"/>
  <Override PartName="/ppt/slideLayouts/_rels/slideLayout307.xml.rels" ContentType="application/vnd.openxmlformats-package.relationships+xml"/>
  <Override PartName="/ppt/slideLayouts/_rels/slideLayout283.xml.rels" ContentType="application/vnd.openxmlformats-package.relationships+xml"/>
  <Override PartName="/ppt/slideLayouts/_rels/slideLayout30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75.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48.xml.rels" ContentType="application/vnd.openxmlformats-package.relationships+xml"/>
  <Override PartName="/ppt/slideLayouts/_rels/slideLayout303.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51.xml.rels" ContentType="application/vnd.openxmlformats-package.relationships+xml"/>
  <Override PartName="/ppt/slideLayouts/_rels/slideLayout154.xml.rels" ContentType="application/vnd.openxmlformats-package.relationships+xml"/>
  <Override PartName="/ppt/slideLayouts/_rels/slideLayout50.xml.rels" ContentType="application/vnd.openxmlformats-package.relationships+xml"/>
  <Override PartName="/ppt/slideLayouts/_rels/slideLayout290.xml.rels" ContentType="application/vnd.openxmlformats-package.relationships+xml"/>
  <Override PartName="/ppt/slideLayouts/_rels/slideLayout285.xml.rels" ContentType="application/vnd.openxmlformats-package.relationships+xml"/>
  <Override PartName="/ppt/slideLayouts/_rels/slideLayout306.xml.rels" ContentType="application/vnd.openxmlformats-package.relationships+xml"/>
  <Override PartName="/ppt/slideLayouts/_rels/slideLayout311.xml.rels" ContentType="application/vnd.openxmlformats-package.relationships+xml"/>
  <Override PartName="/ppt/slideLayouts/_rels/slideLayout246.xml.rels" ContentType="application/vnd.openxmlformats-package.relationships+xml"/>
  <Override PartName="/ppt/slideLayouts/_rels/slideLayout251.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44.xml.rels" ContentType="application/vnd.openxmlformats-package.relationships+xml"/>
  <Override PartName="/ppt/slideLayouts/_rels/slideLayout139.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40.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82.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83.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264.xml.rels" ContentType="application/vnd.openxmlformats-package.relationships+xml"/>
  <Override PartName="/ppt/slideLayouts/_rels/slideLayout259.xml.rels" ContentType="application/vnd.openxmlformats-package.relationships+xml"/>
  <Override PartName="/ppt/slideLayouts/_rels/slideLayout147.xml.rels" ContentType="application/vnd.openxmlformats-package.relationships+xml"/>
  <Override PartName="/ppt/slideLayouts/_rels/slideLayout302.xml.rels" ContentType="application/vnd.openxmlformats-package.relationships+xml"/>
  <Override PartName="/ppt/slideLayouts/_rels/slideLayout146.xml.rels" ContentType="application/vnd.openxmlformats-package.relationships+xml"/>
  <Override PartName="/ppt/slideLayouts/_rels/slideLayout250.xml.rels" ContentType="application/vnd.openxmlformats-package.relationships+xml"/>
  <Override PartName="/ppt/slideLayouts/_rels/slideLayout193.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11.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145.xml.rels" ContentType="application/vnd.openxmlformats-package.relationships+xml"/>
  <Override PartName="/ppt/slideLayouts/_rels/slideLayout113.xml.rels" ContentType="application/vnd.openxmlformats-package.relationships+xml"/>
  <Override PartName="/ppt/slideLayouts/_rels/slideLayout29.xml.rels" ContentType="application/vnd.openxmlformats-package.relationships+xml"/>
  <Override PartName="/ppt/slideLayouts/_rels/slideLayout3.xml.rels" ContentType="application/vnd.openxmlformats-package.relationships+xml"/>
  <Override PartName="/ppt/slideLayouts/_rels/slideLayout346.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96.xml.rels" ContentType="application/vnd.openxmlformats-package.relationships+xml"/>
  <Override PartName="/ppt/slideLayouts/_rels/slideLayout208.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2.xml.rels" ContentType="application/vnd.openxmlformats-package.relationships+xml"/>
  <Override PartName="/ppt/slideLayouts/_rels/slideLayout104.xml.rels" ContentType="application/vnd.openxmlformats-package.relationships+xml"/>
  <Override PartName="/ppt/slideLayouts/_rels/slideLayout260.xml.rels" ContentType="application/vnd.openxmlformats-package.relationships+xml"/>
  <Override PartName="/ppt/slideLayouts/_rels/slideLayout156.xml.rels" ContentType="application/vnd.openxmlformats-package.relationships+xml"/>
  <Override PartName="/ppt/slideLayouts/_rels/slideLayout345.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103.xml.rels" ContentType="application/vnd.openxmlformats-package.relationships+xml"/>
  <Override PartName="/ppt/slideLayouts/_rels/slideLayout46.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231.xml.rels" ContentType="application/vnd.openxmlformats-package.relationships+xml"/>
  <Override PartName="/ppt/slideLayouts/_rels/slideLayout258.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344.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268.xml.rels" ContentType="application/vnd.openxmlformats-package.relationships+xml"/>
  <Override PartName="/ppt/slideLayouts/_rels/slideLayout17.xml.rels" ContentType="application/vnd.openxmlformats-package.relationships+xml"/>
  <Override PartName="/ppt/slideLayouts/_rels/slideLayout337.xml.rels" ContentType="application/vnd.openxmlformats-package.relationships+xml"/>
  <Override PartName="/ppt/slideLayouts/_rels/slideLayout78.xml.rels" ContentType="application/vnd.openxmlformats-package.relationships+xml"/>
  <Override PartName="/ppt/slideLayouts/_rels/slideLayout336.xml.rels" ContentType="application/vnd.openxmlformats-package.relationships+xml"/>
  <Override PartName="/ppt/slideLayouts/_rels/slideLayout7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222.xml.rels" ContentType="application/vnd.openxmlformats-package.relationships+xml"/>
  <Override PartName="/ppt/slideLayouts/_rels/slideLayout338.xml.rels" ContentType="application/vnd.openxmlformats-package.relationships+xml"/>
  <Override PartName="/ppt/slideLayouts/_rels/slideLayout79.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326.xml.rels" ContentType="application/vnd.openxmlformats-package.relationships+xml"/>
  <Override PartName="/ppt/slideLayouts/_rels/slideLayout67.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342.xml.rels" ContentType="application/vnd.openxmlformats-package.relationships+xml"/>
  <Override PartName="/ppt/slideLayouts/_rels/slideLayout71.xml.rels" ContentType="application/vnd.openxmlformats-package.relationships+xml"/>
  <Override PartName="/ppt/slideLayouts/_rels/slideLayout187.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21.xml.rels" ContentType="application/vnd.openxmlformats-package.relationships+xml"/>
  <Override PartName="/ppt/slideLayouts/_rels/slideLayout74.xml.rels" ContentType="application/vnd.openxmlformats-package.relationships+xml"/>
  <Override PartName="/ppt/slideLayouts/_rels/slideLayout44.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327.xml.rels" ContentType="application/vnd.openxmlformats-package.relationships+xml"/>
  <Override PartName="/ppt/slideLayouts/_rels/slideLayout63.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69.xml.rels" ContentType="application/vnd.openxmlformats-package.relationships+xml"/>
  <Override PartName="/ppt/slideLayouts/_rels/slideLayout328.xml.rels" ContentType="application/vnd.openxmlformats-package.relationships+xml"/>
  <Override PartName="/ppt/slideLayouts/_rels/slideLayout257.xml.rels" ContentType="application/vnd.openxmlformats-package.relationships+xml"/>
  <Override PartName="/ppt/slideLayouts/_rels/slideLayout45.xml.rels" ContentType="application/vnd.openxmlformats-package.relationships+xml"/>
  <Override PartName="/ppt/slideLayouts/_rels/slideLayout340.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61.xml.rels" ContentType="application/vnd.openxmlformats-package.relationships+xml"/>
  <Override PartName="/ppt/slideLayouts/_rels/slideLayout9.xml.rels" ContentType="application/vnd.openxmlformats-package.relationships+xml"/>
  <Override PartName="/ppt/slideLayouts/_rels/slideLayout174.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7.xml.rels" ContentType="application/vnd.openxmlformats-package.relationships+xml"/>
  <Override PartName="/ppt/slideLayouts/_rels/slideLayout65.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232.xml.rels" ContentType="application/vnd.openxmlformats-package.relationships+xml"/>
  <Override PartName="/ppt/slideLayouts/_rels/slideLayout112.xml.rels" ContentType="application/vnd.openxmlformats-package.relationships+xml"/>
  <Override PartName="/ppt/slideLayouts/_rels/slideLayout82.xml.rels" ContentType="application/vnd.openxmlformats-package.relationships+xml"/>
  <Override PartName="/ppt/slideLayouts/_rels/slideLayout341.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66.xml.rels" ContentType="application/vnd.openxmlformats-package.relationships+xml"/>
  <Override PartName="/ppt/slideLayouts/_rels/slideLayout299.xml.rels" ContentType="application/vnd.openxmlformats-package.relationships+xml"/>
  <Override PartName="/ppt/slideLayouts/_rels/slideLayout325.xml.rels" ContentType="application/vnd.openxmlformats-package.relationships+xml"/>
  <Override PartName="/ppt/slideLayouts/_rels/slideLayout29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111.xml.rels" ContentType="application/vnd.openxmlformats-package.relationships+xml"/>
  <Override PartName="/ppt/slideLayouts/_rels/slideLayout105.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1.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329.xml.rels" ContentType="application/vnd.openxmlformats-package.relationships+xml"/>
  <Override PartName="/ppt/slideLayouts/_rels/slideLayout334.xml.rels" ContentType="application/vnd.openxmlformats-package.relationships+xml"/>
  <Override PartName="/ppt/slideLayouts/_rels/slideLayout195.xml.rels" ContentType="application/vnd.openxmlformats-package.relationships+xml"/>
  <Override PartName="/ppt/slideLayouts/_rels/slideLayout320.xml.rels" ContentType="application/vnd.openxmlformats-package.relationships+xml"/>
  <Override PartName="/ppt/slideLayouts/_rels/slideLayout216.xml.rels" ContentType="application/vnd.openxmlformats-package.relationships+xml"/>
  <Override PartName="/ppt/slideLayouts/_rels/slideLayout220.xml.rels" ContentType="application/vnd.openxmlformats-package.relationships+xml"/>
  <Override PartName="/ppt/slideLayouts/_rels/slideLayout228.xml.rels" ContentType="application/vnd.openxmlformats-package.relationships+xml"/>
  <Override PartName="/ppt/slideLayouts/_rels/slideLayout332.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12.xml.rels" ContentType="application/vnd.openxmlformats-package.relationships+xml"/>
  <Override PartName="/ppt/slideLayouts/_rels/slideLayout159.xml.rels" ContentType="application/vnd.openxmlformats-package.relationships+xml"/>
  <Override PartName="/ppt/slideLayouts/_rels/slideLayout263.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227.xml.rels" ContentType="application/vnd.openxmlformats-package.relationships+xml"/>
  <Override PartName="/ppt/slideLayouts/_rels/slideLayout331.xml.rels" ContentType="application/vnd.openxmlformats-package.relationships+xml"/>
  <Override PartName="/ppt/slideLayouts/_rels/slideLayout72.xml.rels" ContentType="application/vnd.openxmlformats-package.relationships+xml"/>
  <Override PartName="/ppt/slideLayouts/_rels/slideLayout100.xml.rels" ContentType="application/vnd.openxmlformats-package.relationships+xml"/>
  <Override PartName="/ppt/slideLayouts/_rels/slideLayout234.xml.rels" ContentType="application/vnd.openxmlformats-package.relationships+xml"/>
  <Override PartName="/ppt/slideLayouts/_rels/slideLayout101.xml.rels" ContentType="application/vnd.openxmlformats-package.relationships+xml"/>
  <Override PartName="/ppt/slideLayouts/_rels/slideLayout321.xml.rels" ContentType="application/vnd.openxmlformats-package.relationships+xml"/>
  <Override PartName="/ppt/slideLayouts/_rels/slideLayout295.xml.rels" ContentType="application/vnd.openxmlformats-package.relationships+xml"/>
  <Override PartName="/ppt/slideLayouts/_rels/slideLayout316.xml.rels" ContentType="application/vnd.openxmlformats-package.relationships+xml"/>
  <Override PartName="/ppt/slideLayouts/_rels/slideLayout57.xml.rels" ContentType="application/vnd.openxmlformats-package.relationships+xml"/>
  <Override PartName="/ppt/slideLayouts/_rels/slideLayout102.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309.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68.xml.rels" ContentType="application/vnd.openxmlformats-package.relationships+xml"/>
  <Override PartName="/ppt/slideLayouts/_rels/slideLayout173.xml.rels" ContentType="application/vnd.openxmlformats-package.relationships+xml"/>
  <Override PartName="/ppt/slideLayouts/_rels/slideLayout230.xml.rels" ContentType="application/vnd.openxmlformats-package.relationships+xml"/>
  <Override PartName="/ppt/slideLayouts/_rels/slideLayout225.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233.xml.rels" ContentType="application/vnd.openxmlformats-package.relationships+xml"/>
  <Override PartName="/ppt/slideLayouts/_rels/slideLayout339.xml.rels" ContentType="application/vnd.openxmlformats-package.relationships+xml"/>
  <Override PartName="/ppt/slideLayouts/_rels/slideLayout343.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289.xml.rels" ContentType="application/vnd.openxmlformats-package.relationships+xml"/>
  <Override PartName="/ppt/slideLayouts/_rels/slideLayout335.xml.rels" ContentType="application/vnd.openxmlformats-package.relationships+xml"/>
  <Override PartName="/ppt/slideLayouts/_rels/slideLayout348.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347.xml.rels" ContentType="application/vnd.openxmlformats-package.relationships+xml"/>
  <Override PartName="/ppt/slideLayouts/_rels/slideLayout244.xml.rels" ContentType="application/vnd.openxmlformats-package.relationships+xml"/>
  <Override PartName="/ppt/slideLayouts/_rels/slideLayout93.xml.rels" ContentType="application/vnd.openxmlformats-package.relationships+xml"/>
  <Override PartName="/ppt/slideLayouts/_rels/slideLayout88.xml.rels" ContentType="application/vnd.openxmlformats-package.relationships+xml"/>
  <Override PartName="/ppt/slideLayouts/_rels/slideLayout19.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277.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107.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181.xml.rels" ContentType="application/vnd.openxmlformats-package.relationships+xml"/>
  <Override PartName="/ppt/slideLayouts/_rels/slideLayout305.xml.rels" ContentType="application/vnd.openxmlformats-package.relationships+xml"/>
  <Override PartName="/ppt/slideLayouts/_rels/slideLayout310.xml.rels" ContentType="application/vnd.openxmlformats-package.relationships+xml"/>
  <Override PartName="/ppt/slideLayouts/_rels/slideLayout284.xml.rels" ContentType="application/vnd.openxmlformats-package.relationships+xml"/>
  <Override PartName="/ppt/slideLayouts/_rels/slideLayout116.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80.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23.xml.rels" ContentType="application/vnd.openxmlformats-package.relationships+xml"/>
  <Override PartName="/ppt/slideLayouts/_rels/slideLayout124.xml.rels" ContentType="application/vnd.openxmlformats-package.relationships+xml"/>
  <Override PartName="/ppt/slideLayouts/_rels/slideLayout271.xml.rels" ContentType="application/vnd.openxmlformats-package.relationships+xml"/>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24.xml.rels" ContentType="application/vnd.openxmlformats-package.relationships+xml"/>
  <Override PartName="/ppt/slideLayouts/_rels/slideLayout165.xml.rels" ContentType="application/vnd.openxmlformats-package.relationships+xml"/>
  <Override PartName="/ppt/slideLayouts/_rels/slideLayout170.xml.rels" ContentType="application/vnd.openxmlformats-package.relationships+xml"/>
  <Override PartName="/ppt/slideLayouts/_rels/slideLayout22.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169.xml.rels" ContentType="application/vnd.openxmlformats-package.relationships+xml"/>
  <Override PartName="/ppt/slideLayouts/_rels/slideLayout273.xml.rels" ContentType="application/vnd.openxmlformats-package.relationships+xml"/>
  <Override PartName="/ppt/slideLayouts/_rels/slideLayout137.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272.xml.rels" ContentType="application/vnd.openxmlformats-package.relationships+xml"/>
  <Override PartName="/ppt/slideLayouts/_rels/slideLayout274.xml.rels" ContentType="application/vnd.openxmlformats-package.relationships+xml"/>
  <Override PartName="/ppt/slideLayouts/_rels/slideLayout300.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158.xml" ContentType="application/vnd.openxmlformats-officedocument.presentationml.slideLayout+xml"/>
  <Override PartName="/ppt/slideLayouts/slideLayout295.xml" ContentType="application/vnd.openxmlformats-officedocument.presentationml.slideLayout+xml"/>
  <Override PartName="/ppt/slideLayouts/slideLayout333.xml" ContentType="application/vnd.openxmlformats-officedocument.presentationml.slideLayout+xml"/>
  <Override PartName="/ppt/slideLayouts/slideLayout157.xml" ContentType="application/vnd.openxmlformats-officedocument.presentationml.slideLayout+xml"/>
  <Override PartName="/ppt/slideLayouts/slideLayout294.xml" ContentType="application/vnd.openxmlformats-officedocument.presentationml.slideLayout+xml"/>
  <Override PartName="/ppt/slideLayouts/slideLayout332.xml" ContentType="application/vnd.openxmlformats-officedocument.presentationml.slideLayout+xml"/>
  <Override PartName="/ppt/slideLayouts/slideLayout156.xml" ContentType="application/vnd.openxmlformats-officedocument.presentationml.slideLayout+xml"/>
  <Override PartName="/ppt/slideLayouts/slideLayout293.xml" ContentType="application/vnd.openxmlformats-officedocument.presentationml.slideLayout+xml"/>
  <Override PartName="/ppt/slideLayouts/slideLayout331.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28.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29.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91.xml" ContentType="application/vnd.openxmlformats-officedocument.presentationml.slideLayout+xml"/>
  <Override PartName="/ppt/slideLayouts/slideLayout132.xml" ContentType="application/vnd.openxmlformats-officedocument.presentationml.slideLayout+xml"/>
  <Override PartName="/ppt/slideLayouts/slideLayout192.xml" ContentType="application/vnd.openxmlformats-officedocument.presentationml.slideLayout+xml"/>
  <Override PartName="/ppt/slideLayouts/slideLayout345.xml" ContentType="application/vnd.openxmlformats-officedocument.presentationml.slideLayout+xml"/>
  <Override PartName="/ppt/slideLayouts/slideLayout152.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305.xml" ContentType="application/vnd.openxmlformats-officedocument.presentationml.slideLayout+xml"/>
  <Override PartName="/ppt/slideLayouts/slideLayout344.xml" ContentType="application/vnd.openxmlformats-officedocument.presentationml.slideLayout+xml"/>
  <Override PartName="/ppt/slideLayouts/slideLayout151.xml" ContentType="application/vnd.openxmlformats-officedocument.presentationml.slideLayout+xml"/>
  <Override PartName="/ppt/slideLayouts/slideLayout343.xml" ContentType="application/vnd.openxmlformats-officedocument.presentationml.slideLayout+xml"/>
  <Override PartName="/ppt/slideLayouts/slideLayout150.xml" ContentType="application/vnd.openxmlformats-officedocument.presentationml.slideLayout+xml"/>
  <Override PartName="/ppt/slideLayouts/slideLayout172.xml" ContentType="application/vnd.openxmlformats-officedocument.presentationml.slideLayout+xml"/>
  <Override PartName="/ppt/slideLayouts/slideLayout338.xml" ContentType="application/vnd.openxmlformats-officedocument.presentationml.slideLayout+xml"/>
  <Override PartName="/ppt/slideLayouts/slideLayout342.xml" ContentType="application/vnd.openxmlformats-officedocument.presentationml.slideLayout+xml"/>
  <Override PartName="/ppt/slideLayouts/slideLayout124.xml" ContentType="application/vnd.openxmlformats-officedocument.presentationml.slideLayout+xml"/>
  <Override PartName="/ppt/slideLayouts/slideLayout261.xml" ContentType="application/vnd.openxmlformats-officedocument.presentationml.slideLayout+xml"/>
  <Override PartName="/ppt/slideLayouts/slideLayout48.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341.xml" ContentType="application/vnd.openxmlformats-officedocument.presentationml.slideLayout+xml"/>
  <Override PartName="/ppt/slideLayouts/slideLayout123.xml" ContentType="application/vnd.openxmlformats-officedocument.presentationml.slideLayout+xml"/>
  <Override PartName="/ppt/slideLayouts/slideLayout260.xml" ContentType="application/vnd.openxmlformats-officedocument.presentationml.slideLayout+xml"/>
  <Override PartName="/ppt/slideLayouts/slideLayout47.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340.xml" ContentType="application/vnd.openxmlformats-officedocument.presentationml.slideLayout+xml"/>
  <Override PartName="/ppt/slideLayouts/slideLayout142.xml" ContentType="application/vnd.openxmlformats-officedocument.presentationml.slideLayout+xml"/>
  <Override PartName="/ppt/slideLayouts/slideLayout121.xml" ContentType="application/vnd.openxmlformats-officedocument.presentationml.slideLayout+xml"/>
  <Override PartName="/ppt/slideLayouts/slideLayout170.xml" ContentType="application/vnd.openxmlformats-officedocument.presentationml.slideLayout+xml"/>
  <Override PartName="/ppt/slideLayouts/slideLayout336.xml" ContentType="application/vnd.openxmlformats-officedocument.presentationml.slideLayout+xml"/>
  <Override PartName="/ppt/slideLayouts/slideLayout298.xml" ContentType="application/vnd.openxmlformats-officedocument.presentationml.slideLayout+xml"/>
  <Override PartName="/ppt/slideLayouts/slideLayout318.xml" ContentType="application/vnd.openxmlformats-officedocument.presentationml.slideLayout+xml"/>
  <Override PartName="/ppt/slideLayouts/slideLayout193.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288.xml" ContentType="application/vnd.openxmlformats-officedocument.presentationml.slideLayout+xml"/>
  <Override PartName="/ppt/slideLayouts/slideLayout326.xml" ContentType="application/vnd.openxmlformats-officedocument.presentationml.slideLayout+xml"/>
  <Override PartName="/ppt/slideLayouts/slideLayout190.xml" ContentType="application/vnd.openxmlformats-officedocument.presentationml.slideLayout+xml"/>
  <Override PartName="/ppt/slideLayouts/slideLayout122.xml" ContentType="application/vnd.openxmlformats-officedocument.presentationml.slideLayout+xml"/>
  <Override PartName="/ppt/slideLayouts/slideLayout120.xml" ContentType="application/vnd.openxmlformats-officedocument.presentationml.slideLayout+xml"/>
  <Override PartName="/ppt/slideLayouts/slideLayout96.xml" ContentType="application/vnd.openxmlformats-officedocument.presentationml.slideLayout+xml"/>
  <Override PartName="/ppt/slideLayouts/slideLayout269.xml" ContentType="application/vnd.openxmlformats-officedocument.presentationml.slideLayout+xml"/>
  <Override PartName="/ppt/slideLayouts/slideLayout307.xml" ContentType="application/vnd.openxmlformats-officedocument.presentationml.slideLayout+xml"/>
  <Override PartName="/ppt/slideLayouts/slideLayout348.xml" ContentType="application/vnd.openxmlformats-officedocument.presentationml.slideLayout+xml"/>
  <Override PartName="/ppt/slideLayouts/slideLayout182.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325.xml" ContentType="application/vnd.openxmlformats-officedocument.presentationml.slideLayout+xml"/>
  <Override PartName="/ppt/slideLayouts/slideLayout287.xml" ContentType="application/vnd.openxmlformats-officedocument.presentationml.slideLayout+xml"/>
  <Override PartName="/ppt/slideLayouts/slideLayout291.xml" ContentType="application/vnd.openxmlformats-officedocument.presentationml.slideLayout+xml"/>
  <Override PartName="/ppt/slideLayouts/slideLayout154.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306.xml" ContentType="application/vnd.openxmlformats-officedocument.presentationml.slideLayout+xml"/>
  <Override PartName="/ppt/slideLayouts/slideLayout347.xml" ContentType="application/vnd.openxmlformats-officedocument.presentationml.slideLayout+xml"/>
  <Override PartName="/ppt/slideLayouts/slideLayout181.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180.xml" ContentType="application/vnd.openxmlformats-officedocument.presentationml.slideLayout+xml"/>
  <Override PartName="/ppt/slideLayouts/slideLayout346.xml" ContentType="application/vnd.openxmlformats-officedocument.presentationml.slideLayout+xml"/>
  <Override PartName="/ppt/slideLayouts/slideLayout290.xml" ContentType="application/vnd.openxmlformats-officedocument.presentationml.slideLayout+xml"/>
  <Override PartName="/ppt/slideLayouts/slideLayout153.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100.xml" ContentType="application/vnd.openxmlformats-officedocument.presentationml.slideLayout+xml"/>
  <Override PartName="/ppt/slideLayouts/slideLayout173.xml" ContentType="application/vnd.openxmlformats-officedocument.presentationml.slideLayout+xml"/>
  <Override PartName="/ppt/slideLayouts/slideLayout339.xml" ContentType="application/vnd.openxmlformats-officedocument.presentationml.slideLayout+xml"/>
  <Override PartName="/ppt/slideLayouts/slideLayout171.xml" ContentType="application/vnd.openxmlformats-officedocument.presentationml.slideLayout+xml"/>
  <Override PartName="/ppt/slideLayouts/slideLayout337.xml" ContentType="application/vnd.openxmlformats-officedocument.presentationml.slideLayout+xml"/>
  <Override PartName="/ppt/slideLayouts/slideLayout299.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183.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34.xml" ContentType="application/vnd.openxmlformats-officedocument.presentationml.slideLayout+xml"/>
  <Override PartName="/ppt/slideLayouts/slideLayout271.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262.xml" ContentType="application/vnd.openxmlformats-officedocument.presentationml.slideLayout+xml"/>
  <Override PartName="/ppt/slideLayouts/slideLayout4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133.xml" ContentType="application/vnd.openxmlformats-officedocument.presentationml.slideLayout+xml"/>
  <Override PartName="/ppt/slideLayouts/slideLayout270.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90.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302.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304.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5.xml" ContentType="application/vnd.openxmlformats-officedocument.presentationml.slideLayout+xml"/>
  <Override PartName="/ppt/slideLayouts/slideLayout311.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312.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313.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314.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282.xml" ContentType="application/vnd.openxmlformats-officedocument.presentationml.slideLayout+xml"/>
  <Override PartName="/ppt/slideLayouts/slideLayout145.xml" ContentType="application/vnd.openxmlformats-officedocument.presentationml.slideLayout+xml"/>
  <Override PartName="/ppt/slideLayouts/slideLayout320.xml" ContentType="application/vnd.openxmlformats-officedocument.presentationml.slideLayout+xml"/>
  <Override PartName="/ppt/slideLayouts/slideLayout146.xml" ContentType="application/vnd.openxmlformats-officedocument.presentationml.slideLayout+xml"/>
  <Override PartName="/ppt/slideLayouts/slideLayout321.xml" ContentType="application/vnd.openxmlformats-officedocument.presentationml.slideLayout+xml"/>
  <Override PartName="/ppt/slideLayouts/slideLayout283.xml" ContentType="application/vnd.openxmlformats-officedocument.presentationml.slideLayout+xml"/>
  <Override PartName="/ppt/slideLayouts/slideLayout322.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slideLayouts/slideLayout324.xml" ContentType="application/vnd.openxmlformats-officedocument.presentationml.slideLayout+xml"/>
  <Override PartName="/ppt/slideLayouts/slideLayout286.xml" ContentType="application/vnd.openxmlformats-officedocument.presentationml.slideLayout+xml"/>
  <Override PartName="/ppt/slideLayouts/slideLayout149.xml" ContentType="application/vnd.openxmlformats-officedocument.presentationml.slideLayout+xml"/>
  <Override PartName="/ppt/slideLayouts/slideLayout155.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18.xml.rels" ContentType="application/vnd.openxmlformats-package.relationships+xml"/>
  <Override PartName="/ppt/slides/_rels/slide85.xml.rels" ContentType="application/vnd.openxmlformats-package.relationships+xml"/>
  <Override PartName="/ppt/slides/_rels/slide88.xml.rels" ContentType="application/vnd.openxmlformats-package.relationships+xml"/>
  <Override PartName="/ppt/slides/_rels/slide115.xml.rels" ContentType="application/vnd.openxmlformats-package.relationships+xml"/>
  <Override PartName="/ppt/slides/_rels/slide82.xml.rels" ContentType="application/vnd.openxmlformats-package.relationships+xml"/>
  <Override PartName="/ppt/slides/_rels/slide38.xml.rels" ContentType="application/vnd.openxmlformats-package.relationships+xml"/>
  <Override PartName="/ppt/slides/_rels/slide11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29.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1.xml.rels" ContentType="application/vnd.openxmlformats-package.relationships+xml"/>
  <Override PartName="/ppt/slides/_rels/slide131.xml.rels" ContentType="application/vnd.openxmlformats-package.relationships+xml"/>
  <Override PartName="/ppt/slides/_rels/slide137.xml.rels" ContentType="application/vnd.openxmlformats-package.relationships+xml"/>
  <Override PartName="/ppt/slides/_rels/slide53.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139.xml.rels" ContentType="application/vnd.openxmlformats-package.relationships+xml"/>
  <Override PartName="/ppt/slides/_rels/slide54.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43.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78.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44.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97.xml.rels" ContentType="application/vnd.openxmlformats-package.relationships+xml"/>
  <Override PartName="/ppt/slides/_rels/slide28.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132.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30.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79.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11.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138.xml.rels" ContentType="application/vnd.openxmlformats-package.relationships+xml"/>
  <Override PartName="/ppt/slides/_rels/slide5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130.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35.xml.rels" ContentType="application/vnd.openxmlformats-package.relationships+xml"/>
  <Override PartName="/ppt/slides/_rels/slide112.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9.xml.rels" ContentType="application/vnd.openxmlformats-package.relationships+xml"/>
  <Override PartName="/ppt/slides/_rels/slide127.xml.rels" ContentType="application/vnd.openxmlformats-package.relationships+xml"/>
  <Override PartName="/ppt/slides/_rels/slide94.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120.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39.xml.rels" ContentType="application/vnd.openxmlformats-package.relationships+xml"/>
  <Override PartName="/ppt/slides/_rels/slide68.xml.rels" ContentType="application/vnd.openxmlformats-package.relationships+xml"/>
  <Override PartName="/ppt/slides/_rels/slide126.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69.xml.rels" ContentType="application/vnd.openxmlformats-package.relationships+xml"/>
  <Override PartName="/ppt/slides/_rels/slide106.xml.rels" ContentType="application/vnd.openxmlformats-package.relationships+xml"/>
  <Override PartName="/ppt/slides/_rels/slide73.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75.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70.xml.rels" ContentType="application/vnd.openxmlformats-package.relationships+xml"/>
  <Override PartName="/ppt/slides/_rels/slide26.xml.rels" ContentType="application/vnd.openxmlformats-package.relationships+xml"/>
  <Override PartName="/ppt/slides/_rels/slide103.xml.rels" ContentType="application/vnd.openxmlformats-package.relationships+xml"/>
  <Override PartName="/ppt/slides/_rels/slide109.xml.rels" ContentType="application/vnd.openxmlformats-package.relationships+xml"/>
  <Override PartName="/ppt/slides/_rels/slide76.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57.xml" ContentType="application/vnd.openxmlformats-officedocument.presentationml.slide+xml"/>
  <Override PartName="/ppt/slides/slide1.xml" ContentType="application/vnd.openxmlformats-officedocument.presentationml.slide+xml"/>
  <Override PartName="/ppt/slides/slide108.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109.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0.xml" ContentType="application/vnd.openxmlformats-officedocument.presentationml.slide+xml"/>
  <Override PartName="/ppt/slides/slide139.xml" ContentType="application/vnd.openxmlformats-officedocument.presentationml.slide+xml"/>
  <Override PartName="/ppt/slides/slide5.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1.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33.xml" ContentType="application/vnd.openxmlformats-officedocument.presentationml.slide+xml"/>
  <Override PartName="/ppt/slides/slide52.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140.xml" ContentType="application/vnd.openxmlformats-officedocument.presentationml.slide+xml"/>
  <Override PartName="/ppt/slides/slide44.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50.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4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07.xml" ContentType="application/vnd.openxmlformats-officedocument.presentationml.slide+xml"/>
  <Override PartName="/ppt/slides/slide79.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32.xml" ContentType="application/vnd.openxmlformats-officedocument.presentationml.slide+xml"/>
  <Override PartName="/ppt/slides/slide110.xml" ContentType="application/vnd.openxmlformats-officedocument.presentationml.slide+xml"/>
  <Override PartName="/ppt/slides/slide14.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76.xml" ContentType="application/vnd.openxmlformats-officedocument.presentationml.slide+xml"/>
  <Override PartName="/ppt/slides/slide104.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Override PartName="/ppt/slides/slide17.xml" ContentType="application/vnd.openxmlformats-officedocument.presentationml.slide+xml"/>
  <Override PartName="/ppt/slides/slide85.xml" ContentType="application/vnd.openxmlformats-officedocument.presentationml.slide+xml"/>
  <Override PartName="/ppt/slides/slide113.xml" ContentType="application/vnd.openxmlformats-officedocument.presentationml.slide+xml"/>
  <Override PartName="/ppt/slides/slide18.xml" ContentType="application/vnd.openxmlformats-officedocument.presentationml.slide+xml"/>
  <Override PartName="/ppt/slides/slide86.xml" ContentType="application/vnd.openxmlformats-officedocument.presentationml.slide+xml"/>
  <Override PartName="/ppt/slides/slide114.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5.xml" ContentType="application/vnd.openxmlformats-officedocument.presentationml.slide+xml"/>
  <Override PartName="/ppt/slides/slide88.xml" ContentType="application/vnd.openxmlformats-officedocument.presentationml.slide+xml"/>
  <Override PartName="/ppt/slides/slide116.xml" ContentType="application/vnd.openxmlformats-officedocument.presentationml.slide+xml"/>
  <Override PartName="/ppt/slides/slide89.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Lst>
  <p:notesMasterIdLst>
    <p:notesMasterId r:id="rId31"/>
  </p:notes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 id="303" r:id="rId79"/>
    <p:sldId id="304" r:id="rId80"/>
    <p:sldId id="305" r:id="rId81"/>
    <p:sldId id="306" r:id="rId82"/>
    <p:sldId id="307" r:id="rId83"/>
    <p:sldId id="308" r:id="rId84"/>
    <p:sldId id="309" r:id="rId85"/>
    <p:sldId id="310" r:id="rId86"/>
    <p:sldId id="311" r:id="rId87"/>
    <p:sldId id="312" r:id="rId88"/>
    <p:sldId id="313" r:id="rId89"/>
    <p:sldId id="314" r:id="rId90"/>
    <p:sldId id="315" r:id="rId91"/>
    <p:sldId id="316" r:id="rId92"/>
    <p:sldId id="317" r:id="rId93"/>
    <p:sldId id="318" r:id="rId94"/>
    <p:sldId id="319" r:id="rId95"/>
    <p:sldId id="320" r:id="rId96"/>
    <p:sldId id="321" r:id="rId97"/>
    <p:sldId id="322" r:id="rId98"/>
    <p:sldId id="323" r:id="rId99"/>
    <p:sldId id="324" r:id="rId100"/>
    <p:sldId id="325" r:id="rId101"/>
    <p:sldId id="326" r:id="rId102"/>
    <p:sldId id="327" r:id="rId103"/>
    <p:sldId id="328" r:id="rId104"/>
    <p:sldId id="329" r:id="rId105"/>
    <p:sldId id="330" r:id="rId106"/>
    <p:sldId id="331" r:id="rId107"/>
    <p:sldId id="332" r:id="rId108"/>
    <p:sldId id="333" r:id="rId109"/>
    <p:sldId id="334" r:id="rId110"/>
    <p:sldId id="335" r:id="rId111"/>
    <p:sldId id="336" r:id="rId112"/>
    <p:sldId id="337" r:id="rId113"/>
    <p:sldId id="338" r:id="rId114"/>
    <p:sldId id="339" r:id="rId115"/>
    <p:sldId id="340" r:id="rId116"/>
    <p:sldId id="341" r:id="rId117"/>
    <p:sldId id="342" r:id="rId118"/>
    <p:sldId id="343" r:id="rId119"/>
    <p:sldId id="344" r:id="rId120"/>
    <p:sldId id="345" r:id="rId121"/>
    <p:sldId id="346" r:id="rId122"/>
    <p:sldId id="347" r:id="rId123"/>
    <p:sldId id="348" r:id="rId124"/>
    <p:sldId id="349" r:id="rId125"/>
    <p:sldId id="350" r:id="rId126"/>
    <p:sldId id="351" r:id="rId127"/>
    <p:sldId id="352" r:id="rId128"/>
    <p:sldId id="353" r:id="rId129"/>
    <p:sldId id="354" r:id="rId130"/>
    <p:sldId id="355" r:id="rId131"/>
    <p:sldId id="356" r:id="rId132"/>
    <p:sldId id="357" r:id="rId133"/>
    <p:sldId id="358" r:id="rId134"/>
    <p:sldId id="359" r:id="rId135"/>
    <p:sldId id="360" r:id="rId136"/>
    <p:sldId id="361" r:id="rId137"/>
    <p:sldId id="362" r:id="rId138"/>
    <p:sldId id="363" r:id="rId139"/>
    <p:sldId id="364" r:id="rId140"/>
    <p:sldId id="365" r:id="rId141"/>
    <p:sldId id="366" r:id="rId142"/>
    <p:sldId id="367" r:id="rId143"/>
    <p:sldId id="368" r:id="rId144"/>
    <p:sldId id="369" r:id="rId145"/>
    <p:sldId id="370" r:id="rId146"/>
    <p:sldId id="371" r:id="rId147"/>
    <p:sldId id="372" r:id="rId148"/>
    <p:sldId id="373" r:id="rId149"/>
    <p:sldId id="374" r:id="rId150"/>
    <p:sldId id="375" r:id="rId151"/>
    <p:sldId id="376" r:id="rId152"/>
    <p:sldId id="377" r:id="rId153"/>
    <p:sldId id="378" r:id="rId154"/>
    <p:sldId id="379" r:id="rId155"/>
    <p:sldId id="380" r:id="rId156"/>
    <p:sldId id="381" r:id="rId157"/>
    <p:sldId id="382" r:id="rId158"/>
    <p:sldId id="383" r:id="rId159"/>
    <p:sldId id="384" r:id="rId160"/>
    <p:sldId id="385" r:id="rId161"/>
    <p:sldId id="386" r:id="rId162"/>
    <p:sldId id="387" r:id="rId163"/>
    <p:sldId id="388" r:id="rId164"/>
    <p:sldId id="389" r:id="rId165"/>
    <p:sldId id="390" r:id="rId166"/>
    <p:sldId id="391" r:id="rId167"/>
    <p:sldId id="392" r:id="rId168"/>
    <p:sldId id="393" r:id="rId169"/>
    <p:sldId id="394" r:id="rId170"/>
    <p:sldId id="395" r:id="rId17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notesMaster" Target="notesMasters/notesMaster1.xml"/><Relationship Id="rId32" Type="http://schemas.openxmlformats.org/officeDocument/2006/relationships/slide" Target="slides/slide1.xml"/><Relationship Id="rId33" Type="http://schemas.openxmlformats.org/officeDocument/2006/relationships/slide" Target="slides/slide2.xml"/><Relationship Id="rId34" Type="http://schemas.openxmlformats.org/officeDocument/2006/relationships/slide" Target="slides/slide3.xml"/><Relationship Id="rId35" Type="http://schemas.openxmlformats.org/officeDocument/2006/relationships/slide" Target="slides/slide4.xml"/><Relationship Id="rId36" Type="http://schemas.openxmlformats.org/officeDocument/2006/relationships/slide" Target="slides/slide5.xml"/><Relationship Id="rId37" Type="http://schemas.openxmlformats.org/officeDocument/2006/relationships/slide" Target="slides/slide6.xml"/><Relationship Id="rId38" Type="http://schemas.openxmlformats.org/officeDocument/2006/relationships/slide" Target="slides/slide7.xml"/><Relationship Id="rId39" Type="http://schemas.openxmlformats.org/officeDocument/2006/relationships/slide" Target="slides/slide8.xml"/><Relationship Id="rId40" Type="http://schemas.openxmlformats.org/officeDocument/2006/relationships/slide" Target="slides/slide9.xml"/><Relationship Id="rId41" Type="http://schemas.openxmlformats.org/officeDocument/2006/relationships/slide" Target="slides/slide10.xml"/><Relationship Id="rId42" Type="http://schemas.openxmlformats.org/officeDocument/2006/relationships/slide" Target="slides/slide11.xml"/><Relationship Id="rId43" Type="http://schemas.openxmlformats.org/officeDocument/2006/relationships/slide" Target="slides/slide12.xml"/><Relationship Id="rId44" Type="http://schemas.openxmlformats.org/officeDocument/2006/relationships/slide" Target="slides/slide13.xml"/><Relationship Id="rId45" Type="http://schemas.openxmlformats.org/officeDocument/2006/relationships/slide" Target="slides/slide14.xml"/><Relationship Id="rId46" Type="http://schemas.openxmlformats.org/officeDocument/2006/relationships/slide" Target="slides/slide15.xml"/><Relationship Id="rId47" Type="http://schemas.openxmlformats.org/officeDocument/2006/relationships/slide" Target="slides/slide16.xml"/><Relationship Id="rId48" Type="http://schemas.openxmlformats.org/officeDocument/2006/relationships/slide" Target="slides/slide17.xml"/><Relationship Id="rId49" Type="http://schemas.openxmlformats.org/officeDocument/2006/relationships/slide" Target="slides/slide18.xml"/><Relationship Id="rId50" Type="http://schemas.openxmlformats.org/officeDocument/2006/relationships/slide" Target="slides/slide19.xml"/><Relationship Id="rId51" Type="http://schemas.openxmlformats.org/officeDocument/2006/relationships/slide" Target="slides/slide20.xml"/><Relationship Id="rId52" Type="http://schemas.openxmlformats.org/officeDocument/2006/relationships/slide" Target="slides/slide21.xml"/><Relationship Id="rId53" Type="http://schemas.openxmlformats.org/officeDocument/2006/relationships/slide" Target="slides/slide22.xml"/><Relationship Id="rId54" Type="http://schemas.openxmlformats.org/officeDocument/2006/relationships/slide" Target="slides/slide23.xml"/><Relationship Id="rId55" Type="http://schemas.openxmlformats.org/officeDocument/2006/relationships/slide" Target="slides/slide24.xml"/><Relationship Id="rId56" Type="http://schemas.openxmlformats.org/officeDocument/2006/relationships/slide" Target="slides/slide25.xml"/><Relationship Id="rId57" Type="http://schemas.openxmlformats.org/officeDocument/2006/relationships/slide" Target="slides/slide26.xml"/><Relationship Id="rId58" Type="http://schemas.openxmlformats.org/officeDocument/2006/relationships/slide" Target="slides/slide27.xml"/><Relationship Id="rId59" Type="http://schemas.openxmlformats.org/officeDocument/2006/relationships/slide" Target="slides/slide28.xml"/><Relationship Id="rId60" Type="http://schemas.openxmlformats.org/officeDocument/2006/relationships/slide" Target="slides/slide29.xml"/><Relationship Id="rId61" Type="http://schemas.openxmlformats.org/officeDocument/2006/relationships/slide" Target="slides/slide30.xml"/><Relationship Id="rId62" Type="http://schemas.openxmlformats.org/officeDocument/2006/relationships/slide" Target="slides/slide31.xml"/><Relationship Id="rId63" Type="http://schemas.openxmlformats.org/officeDocument/2006/relationships/slide" Target="slides/slide32.xml"/><Relationship Id="rId64" Type="http://schemas.openxmlformats.org/officeDocument/2006/relationships/slide" Target="slides/slide33.xml"/><Relationship Id="rId65" Type="http://schemas.openxmlformats.org/officeDocument/2006/relationships/slide" Target="slides/slide34.xml"/><Relationship Id="rId66" Type="http://schemas.openxmlformats.org/officeDocument/2006/relationships/slide" Target="slides/slide35.xml"/><Relationship Id="rId67" Type="http://schemas.openxmlformats.org/officeDocument/2006/relationships/slide" Target="slides/slide36.xml"/><Relationship Id="rId68" Type="http://schemas.openxmlformats.org/officeDocument/2006/relationships/slide" Target="slides/slide37.xml"/><Relationship Id="rId69" Type="http://schemas.openxmlformats.org/officeDocument/2006/relationships/slide" Target="slides/slide38.xml"/><Relationship Id="rId70" Type="http://schemas.openxmlformats.org/officeDocument/2006/relationships/slide" Target="slides/slide39.xml"/><Relationship Id="rId71" Type="http://schemas.openxmlformats.org/officeDocument/2006/relationships/slide" Target="slides/slide40.xml"/><Relationship Id="rId72" Type="http://schemas.openxmlformats.org/officeDocument/2006/relationships/slide" Target="slides/slide41.xml"/><Relationship Id="rId73" Type="http://schemas.openxmlformats.org/officeDocument/2006/relationships/slide" Target="slides/slide42.xml"/><Relationship Id="rId74" Type="http://schemas.openxmlformats.org/officeDocument/2006/relationships/slide" Target="slides/slide43.xml"/><Relationship Id="rId75" Type="http://schemas.openxmlformats.org/officeDocument/2006/relationships/slide" Target="slides/slide44.xml"/><Relationship Id="rId76" Type="http://schemas.openxmlformats.org/officeDocument/2006/relationships/slide" Target="slides/slide45.xml"/><Relationship Id="rId77" Type="http://schemas.openxmlformats.org/officeDocument/2006/relationships/slide" Target="slides/slide46.xml"/><Relationship Id="rId78" Type="http://schemas.openxmlformats.org/officeDocument/2006/relationships/slide" Target="slides/slide47.xml"/><Relationship Id="rId79" Type="http://schemas.openxmlformats.org/officeDocument/2006/relationships/slide" Target="slides/slide48.xml"/><Relationship Id="rId80" Type="http://schemas.openxmlformats.org/officeDocument/2006/relationships/slide" Target="slides/slide49.xml"/><Relationship Id="rId81" Type="http://schemas.openxmlformats.org/officeDocument/2006/relationships/slide" Target="slides/slide50.xml"/><Relationship Id="rId82" Type="http://schemas.openxmlformats.org/officeDocument/2006/relationships/slide" Target="slides/slide51.xml"/><Relationship Id="rId83" Type="http://schemas.openxmlformats.org/officeDocument/2006/relationships/slide" Target="slides/slide52.xml"/><Relationship Id="rId84" Type="http://schemas.openxmlformats.org/officeDocument/2006/relationships/slide" Target="slides/slide53.xml"/><Relationship Id="rId85" Type="http://schemas.openxmlformats.org/officeDocument/2006/relationships/slide" Target="slides/slide54.xml"/><Relationship Id="rId86" Type="http://schemas.openxmlformats.org/officeDocument/2006/relationships/slide" Target="slides/slide55.xml"/><Relationship Id="rId87" Type="http://schemas.openxmlformats.org/officeDocument/2006/relationships/slide" Target="slides/slide56.xml"/><Relationship Id="rId88" Type="http://schemas.openxmlformats.org/officeDocument/2006/relationships/slide" Target="slides/slide57.xml"/><Relationship Id="rId89" Type="http://schemas.openxmlformats.org/officeDocument/2006/relationships/slide" Target="slides/slide58.xml"/><Relationship Id="rId90" Type="http://schemas.openxmlformats.org/officeDocument/2006/relationships/slide" Target="slides/slide59.xml"/><Relationship Id="rId91" Type="http://schemas.openxmlformats.org/officeDocument/2006/relationships/slide" Target="slides/slide60.xml"/><Relationship Id="rId92" Type="http://schemas.openxmlformats.org/officeDocument/2006/relationships/slide" Target="slides/slide61.xml"/><Relationship Id="rId93" Type="http://schemas.openxmlformats.org/officeDocument/2006/relationships/slide" Target="slides/slide62.xml"/><Relationship Id="rId94" Type="http://schemas.openxmlformats.org/officeDocument/2006/relationships/slide" Target="slides/slide63.xml"/><Relationship Id="rId95" Type="http://schemas.openxmlformats.org/officeDocument/2006/relationships/slide" Target="slides/slide64.xml"/><Relationship Id="rId96" Type="http://schemas.openxmlformats.org/officeDocument/2006/relationships/slide" Target="slides/slide65.xml"/><Relationship Id="rId97" Type="http://schemas.openxmlformats.org/officeDocument/2006/relationships/slide" Target="slides/slide66.xml"/><Relationship Id="rId98" Type="http://schemas.openxmlformats.org/officeDocument/2006/relationships/slide" Target="slides/slide67.xml"/><Relationship Id="rId99" Type="http://schemas.openxmlformats.org/officeDocument/2006/relationships/slide" Target="slides/slide68.xml"/><Relationship Id="rId100" Type="http://schemas.openxmlformats.org/officeDocument/2006/relationships/slide" Target="slides/slide69.xml"/><Relationship Id="rId101" Type="http://schemas.openxmlformats.org/officeDocument/2006/relationships/slide" Target="slides/slide70.xml"/><Relationship Id="rId102" Type="http://schemas.openxmlformats.org/officeDocument/2006/relationships/slide" Target="slides/slide71.xml"/><Relationship Id="rId103" Type="http://schemas.openxmlformats.org/officeDocument/2006/relationships/slide" Target="slides/slide72.xml"/><Relationship Id="rId104" Type="http://schemas.openxmlformats.org/officeDocument/2006/relationships/slide" Target="slides/slide73.xml"/><Relationship Id="rId105" Type="http://schemas.openxmlformats.org/officeDocument/2006/relationships/slide" Target="slides/slide74.xml"/><Relationship Id="rId106" Type="http://schemas.openxmlformats.org/officeDocument/2006/relationships/slide" Target="slides/slide75.xml"/><Relationship Id="rId107" Type="http://schemas.openxmlformats.org/officeDocument/2006/relationships/slide" Target="slides/slide76.xml"/><Relationship Id="rId108" Type="http://schemas.openxmlformats.org/officeDocument/2006/relationships/slide" Target="slides/slide77.xml"/><Relationship Id="rId109" Type="http://schemas.openxmlformats.org/officeDocument/2006/relationships/slide" Target="slides/slide78.xml"/><Relationship Id="rId110" Type="http://schemas.openxmlformats.org/officeDocument/2006/relationships/slide" Target="slides/slide79.xml"/><Relationship Id="rId111" Type="http://schemas.openxmlformats.org/officeDocument/2006/relationships/slide" Target="slides/slide80.xml"/><Relationship Id="rId112" Type="http://schemas.openxmlformats.org/officeDocument/2006/relationships/slide" Target="slides/slide81.xml"/><Relationship Id="rId113" Type="http://schemas.openxmlformats.org/officeDocument/2006/relationships/slide" Target="slides/slide82.xml"/><Relationship Id="rId114" Type="http://schemas.openxmlformats.org/officeDocument/2006/relationships/slide" Target="slides/slide83.xml"/><Relationship Id="rId115" Type="http://schemas.openxmlformats.org/officeDocument/2006/relationships/slide" Target="slides/slide84.xml"/><Relationship Id="rId116" Type="http://schemas.openxmlformats.org/officeDocument/2006/relationships/slide" Target="slides/slide85.xml"/><Relationship Id="rId117" Type="http://schemas.openxmlformats.org/officeDocument/2006/relationships/slide" Target="slides/slide86.xml"/><Relationship Id="rId118" Type="http://schemas.openxmlformats.org/officeDocument/2006/relationships/slide" Target="slides/slide87.xml"/><Relationship Id="rId119" Type="http://schemas.openxmlformats.org/officeDocument/2006/relationships/slide" Target="slides/slide88.xml"/><Relationship Id="rId120" Type="http://schemas.openxmlformats.org/officeDocument/2006/relationships/slide" Target="slides/slide89.xml"/><Relationship Id="rId121" Type="http://schemas.openxmlformats.org/officeDocument/2006/relationships/slide" Target="slides/slide90.xml"/><Relationship Id="rId122" Type="http://schemas.openxmlformats.org/officeDocument/2006/relationships/slide" Target="slides/slide91.xml"/><Relationship Id="rId123" Type="http://schemas.openxmlformats.org/officeDocument/2006/relationships/slide" Target="slides/slide92.xml"/><Relationship Id="rId124" Type="http://schemas.openxmlformats.org/officeDocument/2006/relationships/slide" Target="slides/slide93.xml"/><Relationship Id="rId125" Type="http://schemas.openxmlformats.org/officeDocument/2006/relationships/slide" Target="slides/slide94.xml"/><Relationship Id="rId126" Type="http://schemas.openxmlformats.org/officeDocument/2006/relationships/slide" Target="slides/slide95.xml"/><Relationship Id="rId127" Type="http://schemas.openxmlformats.org/officeDocument/2006/relationships/slide" Target="slides/slide96.xml"/><Relationship Id="rId128" Type="http://schemas.openxmlformats.org/officeDocument/2006/relationships/slide" Target="slides/slide97.xml"/><Relationship Id="rId129" Type="http://schemas.openxmlformats.org/officeDocument/2006/relationships/slide" Target="slides/slide98.xml"/><Relationship Id="rId130" Type="http://schemas.openxmlformats.org/officeDocument/2006/relationships/slide" Target="slides/slide99.xml"/><Relationship Id="rId131" Type="http://schemas.openxmlformats.org/officeDocument/2006/relationships/slide" Target="slides/slide100.xml"/><Relationship Id="rId132" Type="http://schemas.openxmlformats.org/officeDocument/2006/relationships/slide" Target="slides/slide101.xml"/><Relationship Id="rId133" Type="http://schemas.openxmlformats.org/officeDocument/2006/relationships/slide" Target="slides/slide102.xml"/><Relationship Id="rId134" Type="http://schemas.openxmlformats.org/officeDocument/2006/relationships/slide" Target="slides/slide103.xml"/><Relationship Id="rId135" Type="http://schemas.openxmlformats.org/officeDocument/2006/relationships/slide" Target="slides/slide104.xml"/><Relationship Id="rId136" Type="http://schemas.openxmlformats.org/officeDocument/2006/relationships/slide" Target="slides/slide105.xml"/><Relationship Id="rId137" Type="http://schemas.openxmlformats.org/officeDocument/2006/relationships/slide" Target="slides/slide106.xml"/><Relationship Id="rId138" Type="http://schemas.openxmlformats.org/officeDocument/2006/relationships/slide" Target="slides/slide107.xml"/><Relationship Id="rId139" Type="http://schemas.openxmlformats.org/officeDocument/2006/relationships/slide" Target="slides/slide108.xml"/><Relationship Id="rId140" Type="http://schemas.openxmlformats.org/officeDocument/2006/relationships/slide" Target="slides/slide109.xml"/><Relationship Id="rId141" Type="http://schemas.openxmlformats.org/officeDocument/2006/relationships/slide" Target="slides/slide110.xml"/><Relationship Id="rId142" Type="http://schemas.openxmlformats.org/officeDocument/2006/relationships/slide" Target="slides/slide111.xml"/><Relationship Id="rId143" Type="http://schemas.openxmlformats.org/officeDocument/2006/relationships/slide" Target="slides/slide112.xml"/><Relationship Id="rId144" Type="http://schemas.openxmlformats.org/officeDocument/2006/relationships/slide" Target="slides/slide113.xml"/><Relationship Id="rId145" Type="http://schemas.openxmlformats.org/officeDocument/2006/relationships/slide" Target="slides/slide114.xml"/><Relationship Id="rId146" Type="http://schemas.openxmlformats.org/officeDocument/2006/relationships/slide" Target="slides/slide115.xml"/><Relationship Id="rId147" Type="http://schemas.openxmlformats.org/officeDocument/2006/relationships/slide" Target="slides/slide116.xml"/><Relationship Id="rId148" Type="http://schemas.openxmlformats.org/officeDocument/2006/relationships/slide" Target="slides/slide117.xml"/><Relationship Id="rId149" Type="http://schemas.openxmlformats.org/officeDocument/2006/relationships/slide" Target="slides/slide118.xml"/><Relationship Id="rId150" Type="http://schemas.openxmlformats.org/officeDocument/2006/relationships/slide" Target="slides/slide119.xml"/><Relationship Id="rId151" Type="http://schemas.openxmlformats.org/officeDocument/2006/relationships/slide" Target="slides/slide120.xml"/><Relationship Id="rId152" Type="http://schemas.openxmlformats.org/officeDocument/2006/relationships/slide" Target="slides/slide121.xml"/><Relationship Id="rId153" Type="http://schemas.openxmlformats.org/officeDocument/2006/relationships/slide" Target="slides/slide122.xml"/><Relationship Id="rId154" Type="http://schemas.openxmlformats.org/officeDocument/2006/relationships/slide" Target="slides/slide123.xml"/><Relationship Id="rId155" Type="http://schemas.openxmlformats.org/officeDocument/2006/relationships/slide" Target="slides/slide124.xml"/><Relationship Id="rId156" Type="http://schemas.openxmlformats.org/officeDocument/2006/relationships/slide" Target="slides/slide125.xml"/><Relationship Id="rId157" Type="http://schemas.openxmlformats.org/officeDocument/2006/relationships/slide" Target="slides/slide126.xml"/><Relationship Id="rId158" Type="http://schemas.openxmlformats.org/officeDocument/2006/relationships/slide" Target="slides/slide127.xml"/><Relationship Id="rId159" Type="http://schemas.openxmlformats.org/officeDocument/2006/relationships/slide" Target="slides/slide128.xml"/><Relationship Id="rId160" Type="http://schemas.openxmlformats.org/officeDocument/2006/relationships/slide" Target="slides/slide129.xml"/><Relationship Id="rId161" Type="http://schemas.openxmlformats.org/officeDocument/2006/relationships/slide" Target="slides/slide130.xml"/><Relationship Id="rId162" Type="http://schemas.openxmlformats.org/officeDocument/2006/relationships/slide" Target="slides/slide131.xml"/><Relationship Id="rId163" Type="http://schemas.openxmlformats.org/officeDocument/2006/relationships/slide" Target="slides/slide132.xml"/><Relationship Id="rId164" Type="http://schemas.openxmlformats.org/officeDocument/2006/relationships/slide" Target="slides/slide133.xml"/><Relationship Id="rId165" Type="http://schemas.openxmlformats.org/officeDocument/2006/relationships/slide" Target="slides/slide134.xml"/><Relationship Id="rId166" Type="http://schemas.openxmlformats.org/officeDocument/2006/relationships/slide" Target="slides/slide135.xml"/><Relationship Id="rId167" Type="http://schemas.openxmlformats.org/officeDocument/2006/relationships/slide" Target="slides/slide136.xml"/><Relationship Id="rId168" Type="http://schemas.openxmlformats.org/officeDocument/2006/relationships/slide" Target="slides/slide137.xml"/><Relationship Id="rId169" Type="http://schemas.openxmlformats.org/officeDocument/2006/relationships/slide" Target="slides/slide138.xml"/><Relationship Id="rId170" Type="http://schemas.openxmlformats.org/officeDocument/2006/relationships/slide" Target="slides/slide139.xml"/><Relationship Id="rId171" Type="http://schemas.openxmlformats.org/officeDocument/2006/relationships/slide" Target="slides/slide140.xml"/>
</Relationships>
</file>

<file path=ppt/notesMasters/_rels/notesMaster1.xml.rels><?xml version="1.0" encoding="UTF-8"?>
<Relationships xmlns="http://schemas.openxmlformats.org/package/2006/relationships"><Relationship Id="rId1" Type="http://schemas.openxmlformats.org/officeDocument/2006/relationships/theme" Target="../theme/theme3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2800" spc="-1" strike="noStrike">
                <a:solidFill>
                  <a:srgbClr val="000000"/>
                </a:solidFill>
                <a:latin typeface="Calibri"/>
              </a:rPr>
              <a:t>Click to move the slide</a:t>
            </a:r>
            <a:endParaRPr b="0" lang="en-US" sz="2800" spc="-1" strike="noStrike">
              <a:solidFill>
                <a:srgbClr val="000000"/>
              </a:solidFill>
              <a:latin typeface="Calibri"/>
            </a:endParaRPr>
          </a:p>
        </p:txBody>
      </p:sp>
      <p:sp>
        <p:nvSpPr>
          <p:cNvPr id="1332"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33"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34"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35"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3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EF95278-6E12-42B0-A69D-302DC007727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5" name="PlaceHolder 1"/>
          <p:cNvSpPr>
            <a:spLocks noGrp="1"/>
          </p:cNvSpPr>
          <p:nvPr>
            <p:ph type="sldImg"/>
          </p:nvPr>
        </p:nvSpPr>
        <p:spPr>
          <a:xfrm>
            <a:off x="685800" y="1143000"/>
            <a:ext cx="5486040" cy="3085920"/>
          </a:xfrm>
          <a:prstGeom prst="rect">
            <a:avLst/>
          </a:prstGeom>
        </p:spPr>
      </p:sp>
      <p:sp>
        <p:nvSpPr>
          <p:cNvPr id="383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3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E684708-F0A1-4DCE-B26D-9A1AD21A48A4}" type="slidenum">
              <a:rPr b="0" lang="en-US" sz="1200" spc="-1" strike="noStrike">
                <a:latin typeface="+mn-lt"/>
              </a:rPr>
              <a:t>&lt;number&gt;</a:t>
            </a:fld>
            <a:endParaRPr b="0" lang="en-US" sz="1200" spc="-1" strike="noStrike">
              <a:latin typeface="Times New Roman"/>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8" name="PlaceHolder 1"/>
          <p:cNvSpPr>
            <a:spLocks noGrp="1"/>
          </p:cNvSpPr>
          <p:nvPr>
            <p:ph type="sldImg"/>
          </p:nvPr>
        </p:nvSpPr>
        <p:spPr>
          <a:xfrm>
            <a:off x="685800" y="1143000"/>
            <a:ext cx="5486040" cy="3085920"/>
          </a:xfrm>
          <a:prstGeom prst="rect">
            <a:avLst/>
          </a:prstGeom>
        </p:spPr>
      </p:sp>
      <p:sp>
        <p:nvSpPr>
          <p:cNvPr id="383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4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B30C5CE-4BA5-46E7-A683-D1213DA7E529}" type="slidenum">
              <a:rPr b="0" lang="en-US" sz="1200" spc="-1" strike="noStrike">
                <a:latin typeface="+mn-lt"/>
              </a:rPr>
              <a:t>&lt;number&gt;</a:t>
            </a:fld>
            <a:endParaRPr b="0" lang="en-US" sz="1200" spc="-1" strike="noStrike">
              <a:latin typeface="Times New Roman"/>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1" name="PlaceHolder 1"/>
          <p:cNvSpPr>
            <a:spLocks noGrp="1"/>
          </p:cNvSpPr>
          <p:nvPr>
            <p:ph type="sldImg"/>
          </p:nvPr>
        </p:nvSpPr>
        <p:spPr>
          <a:xfrm>
            <a:off x="685800" y="1143000"/>
            <a:ext cx="5486040" cy="3085920"/>
          </a:xfrm>
          <a:prstGeom prst="rect">
            <a:avLst/>
          </a:prstGeom>
        </p:spPr>
      </p:sp>
      <p:sp>
        <p:nvSpPr>
          <p:cNvPr id="384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4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B70FBCE-8A50-4772-8F71-810FDD5B6B9F}" type="slidenum">
              <a:rPr b="0" lang="en-US" sz="1200" spc="-1" strike="noStrike">
                <a:latin typeface="+mn-lt"/>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7" name="PlaceHolder 1"/>
          <p:cNvSpPr>
            <a:spLocks noGrp="1"/>
          </p:cNvSpPr>
          <p:nvPr>
            <p:ph type="sldImg"/>
          </p:nvPr>
        </p:nvSpPr>
        <p:spPr>
          <a:xfrm>
            <a:off x="685800" y="1143000"/>
            <a:ext cx="5486040" cy="3085920"/>
          </a:xfrm>
          <a:prstGeom prst="rect">
            <a:avLst/>
          </a:prstGeom>
        </p:spPr>
      </p:sp>
      <p:sp>
        <p:nvSpPr>
          <p:cNvPr id="381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1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9BAE62B-97F7-4D0F-B669-95FE012AAC04}"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0" name="PlaceHolder 1"/>
          <p:cNvSpPr>
            <a:spLocks noGrp="1"/>
          </p:cNvSpPr>
          <p:nvPr>
            <p:ph type="sldImg"/>
          </p:nvPr>
        </p:nvSpPr>
        <p:spPr>
          <a:xfrm>
            <a:off x="685800" y="1143000"/>
            <a:ext cx="5486040" cy="3085920"/>
          </a:xfrm>
          <a:prstGeom prst="rect">
            <a:avLst/>
          </a:prstGeom>
        </p:spPr>
      </p:sp>
      <p:sp>
        <p:nvSpPr>
          <p:cNvPr id="382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2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DB77BA4-E51B-4667-BE58-0995283059C4}"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4" name="PlaceHolder 1"/>
          <p:cNvSpPr>
            <a:spLocks noGrp="1"/>
          </p:cNvSpPr>
          <p:nvPr>
            <p:ph type="sldImg"/>
          </p:nvPr>
        </p:nvSpPr>
        <p:spPr>
          <a:xfrm>
            <a:off x="685800" y="1143000"/>
            <a:ext cx="5486040" cy="3085920"/>
          </a:xfrm>
          <a:prstGeom prst="rect">
            <a:avLst/>
          </a:prstGeom>
        </p:spPr>
      </p:sp>
      <p:sp>
        <p:nvSpPr>
          <p:cNvPr id="381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1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180E39B-837D-467B-B0B6-7AF23336E213}" type="slidenum">
              <a:rPr b="0" lang="en-US" sz="1200" spc="-1" strike="noStrike">
                <a:latin typeface="+mn-lt"/>
              </a:rPr>
              <a:t>&lt;number&gt;</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3" name="PlaceHolder 1"/>
          <p:cNvSpPr>
            <a:spLocks noGrp="1"/>
          </p:cNvSpPr>
          <p:nvPr>
            <p:ph type="sldImg"/>
          </p:nvPr>
        </p:nvSpPr>
        <p:spPr>
          <a:xfrm>
            <a:off x="685800" y="1143000"/>
            <a:ext cx="5486040" cy="3085920"/>
          </a:xfrm>
          <a:prstGeom prst="rect">
            <a:avLst/>
          </a:prstGeom>
        </p:spPr>
      </p:sp>
      <p:sp>
        <p:nvSpPr>
          <p:cNvPr id="382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2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16D1EE5-ED00-454C-86E8-29811C4A5516}" type="slidenum">
              <a:rPr b="0" lang="en-US" sz="1200" spc="-1" strike="noStrike">
                <a:latin typeface="+mn-lt"/>
              </a:rPr>
              <a:t>&lt;number&gt;</a:t>
            </a:fld>
            <a:endParaRPr b="0" lang="en-US"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6" name="PlaceHolder 1"/>
          <p:cNvSpPr>
            <a:spLocks noGrp="1"/>
          </p:cNvSpPr>
          <p:nvPr>
            <p:ph type="sldImg"/>
          </p:nvPr>
        </p:nvSpPr>
        <p:spPr>
          <a:xfrm>
            <a:off x="685800" y="1143000"/>
            <a:ext cx="5486040" cy="3085920"/>
          </a:xfrm>
          <a:prstGeom prst="rect">
            <a:avLst/>
          </a:prstGeom>
        </p:spPr>
      </p:sp>
      <p:sp>
        <p:nvSpPr>
          <p:cNvPr id="382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2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C4ED2C2-2A11-4E7A-9A27-03CF018FA902}" type="slidenum">
              <a:rPr b="0" lang="en-US" sz="1200" spc="-1" strike="noStrike">
                <a:latin typeface="+mn-lt"/>
              </a:rPr>
              <a:t>&lt;number&gt;</a:t>
            </a:fld>
            <a:endParaRPr b="0" lang="en-US"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9" name="PlaceHolder 1"/>
          <p:cNvSpPr>
            <a:spLocks noGrp="1"/>
          </p:cNvSpPr>
          <p:nvPr>
            <p:ph type="sldImg"/>
          </p:nvPr>
        </p:nvSpPr>
        <p:spPr>
          <a:xfrm>
            <a:off x="685800" y="1143000"/>
            <a:ext cx="5486040" cy="3085920"/>
          </a:xfrm>
          <a:prstGeom prst="rect">
            <a:avLst/>
          </a:prstGeom>
        </p:spPr>
      </p:sp>
      <p:sp>
        <p:nvSpPr>
          <p:cNvPr id="383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3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5E6B07A-9C9E-4F85-8757-8702C01418F7}" type="slidenum">
              <a:rPr b="0" lang="en-US" sz="1200" spc="-1" strike="noStrike">
                <a:latin typeface="+mn-lt"/>
              </a:rPr>
              <a:t>&lt;number&gt;</a:t>
            </a:fld>
            <a:endParaRPr b="0" lang="en-US" sz="12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2" name="PlaceHolder 1"/>
          <p:cNvSpPr>
            <a:spLocks noGrp="1"/>
          </p:cNvSpPr>
          <p:nvPr>
            <p:ph type="sldImg"/>
          </p:nvPr>
        </p:nvSpPr>
        <p:spPr>
          <a:xfrm>
            <a:off x="685800" y="1143000"/>
            <a:ext cx="5486040" cy="3085920"/>
          </a:xfrm>
          <a:prstGeom prst="rect">
            <a:avLst/>
          </a:prstGeom>
        </p:spPr>
      </p:sp>
      <p:sp>
        <p:nvSpPr>
          <p:cNvPr id="383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3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CA20CFA-E059-47DD-A0F5-2C5C6BF028A3}"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9"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30"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71"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372"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4"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76"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77"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378"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80"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38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82"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84"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85"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86"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88"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389"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91"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92"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93"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94"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96"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97"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98"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99"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00"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01"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2"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3"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4"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5"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15"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17"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19"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420"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2"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24"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25"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426"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28"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429"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30"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32"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33"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34"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36"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437"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39"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40"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41"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42"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7"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8"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9"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0"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1"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2"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44"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45"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46"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47"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48"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49"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59"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61"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63"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464"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6"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68"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69"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470"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72"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473"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74"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76"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77"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78"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80"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481"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83"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84"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85"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486"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488"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89"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90"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91"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92"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493"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07"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09"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11"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512"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4"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16"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17"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518"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4"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20"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52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22"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24"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25"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26"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28"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529"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31"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32"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33"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34"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36"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537"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538"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539"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540"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541"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51"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53"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55"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556"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6"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8"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6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61"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562"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64"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565"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66"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68"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69"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70"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72"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573"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75"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76"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77"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578"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80"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581"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582"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583"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584"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585"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99"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01"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58"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59"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03"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604"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6"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08"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09"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610"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12"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613"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14"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16"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17"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18"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20"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621"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23"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24"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25"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26"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28"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629"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630"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631"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632"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633"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43"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45"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47"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648"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0"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52"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53"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654"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56"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657"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58"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6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6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62"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64"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665"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67"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68"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69"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70"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72"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673"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674"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675"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676"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677"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91"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93"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95"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696"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8"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0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01"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702"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04"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705"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06"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08"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09"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10"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3"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4"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65"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12"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713"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15"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16"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17"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18"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20"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721"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722"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723"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724"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725"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35"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37"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39"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740"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2"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44"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45"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746"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67"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68"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69"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48"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749"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50"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52"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53"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54"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56"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757"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59"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60"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61"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62"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64"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765"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766"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767"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768"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769"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83"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85"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87"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788"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8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1"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2"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3"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90"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9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92"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93"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794"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96"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797"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98"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0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0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02"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04"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805"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07"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08"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09"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10"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12"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13"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14"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15"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16"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17"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31"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33"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5"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76"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35"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836"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8"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4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41"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842"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44"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845"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46"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48"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49"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50"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52"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853"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55"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56"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57"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58"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60"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61"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62"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63"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64"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65"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78"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79"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0"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1"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78"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80"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82"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883"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5"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87"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88"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889"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9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91"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892"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93"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95"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96"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897"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99"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900"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02"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03"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04"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05"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83"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4"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5"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6"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7"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88"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07"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908"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909"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910"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911"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912"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22"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24"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26"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927"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9"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31"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32"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933"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35"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936"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37"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39"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40"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41"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4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43"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944"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4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46"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47"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48"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49"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5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51"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952"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953"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954"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955"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956"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70"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72"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74"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975"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7"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79"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80"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981"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7"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83"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984"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85"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87"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88"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89"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91"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992"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94"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95"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96"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997"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99"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00"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01"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02"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03"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04"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17"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19"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21"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022"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99"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4"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26"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27"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028"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30"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03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32"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34"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35"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36"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38"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1039"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4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41"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42"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43"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44"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4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46"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47"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48"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49"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50"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51"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61"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63"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1"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02"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65"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066"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8"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7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71"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072"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74"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075"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76"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78"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79"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80"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82"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1083"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85"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86"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87"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88"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90"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91"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92"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93"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94"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095"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09"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11"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13"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114"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6"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18"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19"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120"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22"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123"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24"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26"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27"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28"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30"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1131"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33"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34"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35"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36"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38"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139"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140"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141"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142"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143"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56"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5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58"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60"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161"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3"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65"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66"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167"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69"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170"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71"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73"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74"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75"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06"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07"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08"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77"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1178"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8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8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82"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83"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85"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186"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187"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188"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189"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190"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03"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05"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07"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208"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0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10"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1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12"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13"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214"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0"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1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2"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16"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217"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18"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2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2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22"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24"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1225"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27"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28"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29"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30"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32"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33"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34"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35"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36"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37"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47"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49"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51"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252"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5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4"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5"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16"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4"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56"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57"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258"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5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60"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26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62"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64"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65"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66"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68"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1269"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7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71"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72"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73"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74"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76"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77"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78"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79"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80"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81"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96"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98"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18"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119"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300"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301"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3"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305"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306"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307"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309"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310"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311"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1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313"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314"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315"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1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317"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1318"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1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32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32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322"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323"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2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325"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326"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327"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328"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329"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330"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1"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2"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3"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24"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6"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7"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8"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29"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30"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31"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41"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43"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2"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3"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45"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46"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5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51"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52"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54"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55"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56"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58"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59"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60"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62"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163"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65"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66"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67"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68"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70"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71"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72"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73"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74"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175"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85"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87"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89"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90"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94"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95"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96"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98"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99"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00"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02"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03"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04"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06"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207"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09"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10"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11"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12"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14"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215"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216"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217"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218"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219"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28"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30"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32"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233"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5"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37"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38"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239"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41"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242"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43"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45"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46"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47"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17"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18"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19"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49"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250"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52"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53"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54"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55"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57"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258"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259"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260"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261"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262"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76"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78"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80"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281"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3"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85"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86"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287"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1"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22"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3"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89"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290"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91"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93"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94"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95"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97"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298"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0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0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02"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03"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05"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06"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07"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08"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09"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10"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2"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23"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25"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27"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328"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25"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6"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27"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0" name="PlaceHolder 1"/>
          <p:cNvSpPr>
            <a:spLocks noGrp="1"/>
          </p:cNvSpPr>
          <p:nvPr>
            <p:ph type="subTitle"/>
          </p:nvPr>
        </p:nvSpPr>
        <p:spPr>
          <a:xfrm>
            <a:off x="240840" y="365040"/>
            <a:ext cx="8637480" cy="298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32"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33" name="PlaceHolder 3"/>
          <p:cNvSpPr>
            <a:spLocks noGrp="1"/>
          </p:cNvSpPr>
          <p:nvPr>
            <p:ph type="body"/>
          </p:nvPr>
        </p:nvSpPr>
        <p:spPr>
          <a:xfrm>
            <a:off x="1115676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334"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36" name="PlaceHolder 2"/>
          <p:cNvSpPr>
            <a:spLocks noGrp="1"/>
          </p:cNvSpPr>
          <p:nvPr>
            <p:ph type="body"/>
          </p:nvPr>
        </p:nvSpPr>
        <p:spPr>
          <a:xfrm>
            <a:off x="10322640" y="365040"/>
            <a:ext cx="794160" cy="644040"/>
          </a:xfrm>
          <a:prstGeom prst="rect">
            <a:avLst/>
          </a:prstGeom>
        </p:spPr>
        <p:txBody>
          <a:bodyPr lIns="0" rIns="0" tIns="0" bIns="0">
            <a:normAutofit fontScale="15000"/>
          </a:bodyPr>
          <a:p>
            <a:endParaRPr b="0" lang="en-US" sz="2400" spc="-1" strike="noStrike">
              <a:solidFill>
                <a:srgbClr val="ffffff"/>
              </a:solidFill>
              <a:latin typeface="Arial"/>
            </a:endParaRPr>
          </a:p>
        </p:txBody>
      </p:sp>
      <p:sp>
        <p:nvSpPr>
          <p:cNvPr id="337"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38" name="PlaceHolder 4"/>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40"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41"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42" name="PlaceHolder 4"/>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44" name="PlaceHolder 2"/>
          <p:cNvSpPr>
            <a:spLocks noGrp="1"/>
          </p:cNvSpPr>
          <p:nvPr>
            <p:ph type="body"/>
          </p:nvPr>
        </p:nvSpPr>
        <p:spPr>
          <a:xfrm>
            <a:off x="10322640" y="3650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
        <p:nvSpPr>
          <p:cNvPr id="345" name="PlaceHolder 3"/>
          <p:cNvSpPr>
            <a:spLocks noGrp="1"/>
          </p:cNvSpPr>
          <p:nvPr>
            <p:ph type="body"/>
          </p:nvPr>
        </p:nvSpPr>
        <p:spPr>
          <a:xfrm>
            <a:off x="10322640" y="701640"/>
            <a:ext cx="1627920" cy="307080"/>
          </a:xfrm>
          <a:prstGeom prst="rect">
            <a:avLst/>
          </a:prstGeom>
        </p:spPr>
        <p:txBody>
          <a:bodyPr lIns="0" rIns="0" tIns="0" bIns="0">
            <a:normAutofit fontScale="34000"/>
          </a:bodyPr>
          <a:p>
            <a:endParaRPr b="0" lang="en-US" sz="2400" spc="-1" strike="noStrike">
              <a:solidFill>
                <a:srgbClr val="ffffff"/>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47" name="PlaceHolder 2"/>
          <p:cNvSpPr>
            <a:spLocks noGrp="1"/>
          </p:cNvSpPr>
          <p:nvPr>
            <p:ph type="body"/>
          </p:nvPr>
        </p:nvSpPr>
        <p:spPr>
          <a:xfrm>
            <a:off x="1032264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48" name="PlaceHolder 3"/>
          <p:cNvSpPr>
            <a:spLocks noGrp="1"/>
          </p:cNvSpPr>
          <p:nvPr>
            <p:ph type="body"/>
          </p:nvPr>
        </p:nvSpPr>
        <p:spPr>
          <a:xfrm>
            <a:off x="11156760" y="3650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49" name="PlaceHolder 4"/>
          <p:cNvSpPr>
            <a:spLocks noGrp="1"/>
          </p:cNvSpPr>
          <p:nvPr>
            <p:ph type="body"/>
          </p:nvPr>
        </p:nvSpPr>
        <p:spPr>
          <a:xfrm>
            <a:off x="1032264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
        <p:nvSpPr>
          <p:cNvPr id="350" name="PlaceHolder 5"/>
          <p:cNvSpPr>
            <a:spLocks noGrp="1"/>
          </p:cNvSpPr>
          <p:nvPr>
            <p:ph type="body"/>
          </p:nvPr>
        </p:nvSpPr>
        <p:spPr>
          <a:xfrm>
            <a:off x="11156760" y="701640"/>
            <a:ext cx="794160" cy="307080"/>
          </a:xfrm>
          <a:prstGeom prst="rect">
            <a:avLst/>
          </a:prstGeom>
        </p:spPr>
        <p:txBody>
          <a:bodyPr lIns="0" rIns="0" tIns="0" bIns="0">
            <a:normAutofit fontScale="5000"/>
          </a:bodyPr>
          <a:p>
            <a:endParaRPr b="0" lang="en-US" sz="2400" spc="-1" strike="noStrike">
              <a:solidFill>
                <a:srgbClr val="ffffff"/>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52" name="PlaceHolder 2"/>
          <p:cNvSpPr>
            <a:spLocks noGrp="1"/>
          </p:cNvSpPr>
          <p:nvPr>
            <p:ph type="body"/>
          </p:nvPr>
        </p:nvSpPr>
        <p:spPr>
          <a:xfrm>
            <a:off x="1032264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53" name="PlaceHolder 3"/>
          <p:cNvSpPr>
            <a:spLocks noGrp="1"/>
          </p:cNvSpPr>
          <p:nvPr>
            <p:ph type="body"/>
          </p:nvPr>
        </p:nvSpPr>
        <p:spPr>
          <a:xfrm>
            <a:off x="1087308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54" name="PlaceHolder 4"/>
          <p:cNvSpPr>
            <a:spLocks noGrp="1"/>
          </p:cNvSpPr>
          <p:nvPr>
            <p:ph type="body"/>
          </p:nvPr>
        </p:nvSpPr>
        <p:spPr>
          <a:xfrm>
            <a:off x="11423520" y="3650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55" name="PlaceHolder 5"/>
          <p:cNvSpPr>
            <a:spLocks noGrp="1"/>
          </p:cNvSpPr>
          <p:nvPr>
            <p:ph type="body"/>
          </p:nvPr>
        </p:nvSpPr>
        <p:spPr>
          <a:xfrm>
            <a:off x="1032264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56" name="PlaceHolder 6"/>
          <p:cNvSpPr>
            <a:spLocks noGrp="1"/>
          </p:cNvSpPr>
          <p:nvPr>
            <p:ph type="body"/>
          </p:nvPr>
        </p:nvSpPr>
        <p:spPr>
          <a:xfrm>
            <a:off x="1087308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
        <p:nvSpPr>
          <p:cNvPr id="357" name="PlaceHolder 7"/>
          <p:cNvSpPr>
            <a:spLocks noGrp="1"/>
          </p:cNvSpPr>
          <p:nvPr>
            <p:ph type="body"/>
          </p:nvPr>
        </p:nvSpPr>
        <p:spPr>
          <a:xfrm>
            <a:off x="11423520" y="701640"/>
            <a:ext cx="523800" cy="307080"/>
          </a:xfrm>
          <a:prstGeom prst="rect">
            <a:avLst/>
          </a:prstGeom>
        </p:spPr>
        <p:txBody>
          <a:bodyPr lIns="0" rIns="0" tIns="0" bIns="0">
            <a:normAutofit fontScale="1000"/>
          </a:bodyPr>
          <a:p>
            <a:endParaRPr b="0" lang="en-US" sz="2400" spc="-1" strike="noStrike">
              <a:solidFill>
                <a:srgbClr val="ffffff"/>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6"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67" name="PlaceHolder 2"/>
          <p:cNvSpPr>
            <a:spLocks noGrp="1"/>
          </p:cNvSpPr>
          <p:nvPr>
            <p:ph type="subTitle"/>
          </p:nvPr>
        </p:nvSpPr>
        <p:spPr>
          <a:xfrm>
            <a:off x="10322640" y="231120"/>
            <a:ext cx="1627920" cy="911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240840" y="365040"/>
            <a:ext cx="8637480" cy="644040"/>
          </a:xfrm>
          <a:prstGeom prst="rect">
            <a:avLst/>
          </a:prstGeom>
        </p:spPr>
        <p:txBody>
          <a:bodyPr lIns="0" rIns="0" tIns="0" bIns="0" anchor="ctr">
            <a:noAutofit/>
          </a:bodyPr>
          <a:p>
            <a:endParaRPr b="0" lang="en-US" sz="2800" spc="-1" strike="noStrike">
              <a:solidFill>
                <a:srgbClr val="000000"/>
              </a:solidFill>
              <a:latin typeface="Calibri"/>
            </a:endParaRPr>
          </a:p>
        </p:txBody>
      </p:sp>
      <p:sp>
        <p:nvSpPr>
          <p:cNvPr id="369" name="PlaceHolder 2"/>
          <p:cNvSpPr>
            <a:spLocks noGrp="1"/>
          </p:cNvSpPr>
          <p:nvPr>
            <p:ph type="body"/>
          </p:nvPr>
        </p:nvSpPr>
        <p:spPr>
          <a:xfrm>
            <a:off x="10322640" y="365040"/>
            <a:ext cx="1627920" cy="6440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2.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3.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4.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5.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6.pn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7.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8.png"/><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9" Type="http://schemas.openxmlformats.org/officeDocument/2006/relationships/slideLayout" Target="../slideLayouts/slideLayout211.xml"/><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9.pn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20.png"/><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9" Type="http://schemas.openxmlformats.org/officeDocument/2006/relationships/slideLayout" Target="../slideLayouts/slideLayout235.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21.png"/><Relationship Id="rId3" Type="http://schemas.openxmlformats.org/officeDocument/2006/relationships/slideLayout" Target="../slideLayouts/slideLayout241.xml"/><Relationship Id="rId4" Type="http://schemas.openxmlformats.org/officeDocument/2006/relationships/slideLayout" Target="../slideLayouts/slideLayout242.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 Id="rId9" Type="http://schemas.openxmlformats.org/officeDocument/2006/relationships/slideLayout" Target="../slideLayouts/slideLayout247.xml"/><Relationship Id="rId10" Type="http://schemas.openxmlformats.org/officeDocument/2006/relationships/slideLayout" Target="../slideLayouts/slideLayout248.xml"/><Relationship Id="rId11" Type="http://schemas.openxmlformats.org/officeDocument/2006/relationships/slideLayout" Target="../slideLayouts/slideLayout249.xml"/><Relationship Id="rId12" Type="http://schemas.openxmlformats.org/officeDocument/2006/relationships/slideLayout" Target="../slideLayouts/slideLayout250.xml"/><Relationship Id="rId13" Type="http://schemas.openxmlformats.org/officeDocument/2006/relationships/slideLayout" Target="../slideLayouts/slideLayout251.xml"/><Relationship Id="rId14"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22.png"/><Relationship Id="rId3" Type="http://schemas.openxmlformats.org/officeDocument/2006/relationships/slideLayout" Target="../slideLayouts/slideLayout253.xml"/><Relationship Id="rId4" Type="http://schemas.openxmlformats.org/officeDocument/2006/relationships/slideLayout" Target="../slideLayouts/slideLayout254.xml"/><Relationship Id="rId5" Type="http://schemas.openxmlformats.org/officeDocument/2006/relationships/slideLayout" Target="../slideLayouts/slideLayout255.xml"/><Relationship Id="rId6" Type="http://schemas.openxmlformats.org/officeDocument/2006/relationships/slideLayout" Target="../slideLayouts/slideLayout256.xml"/><Relationship Id="rId7" Type="http://schemas.openxmlformats.org/officeDocument/2006/relationships/slideLayout" Target="../slideLayouts/slideLayout257.xml"/><Relationship Id="rId8" Type="http://schemas.openxmlformats.org/officeDocument/2006/relationships/slideLayout" Target="../slideLayouts/slideLayout258.xml"/><Relationship Id="rId9" Type="http://schemas.openxmlformats.org/officeDocument/2006/relationships/slideLayout" Target="../slideLayouts/slideLayout259.xml"/><Relationship Id="rId10" Type="http://schemas.openxmlformats.org/officeDocument/2006/relationships/slideLayout" Target="../slideLayouts/slideLayout260.xml"/><Relationship Id="rId11" Type="http://schemas.openxmlformats.org/officeDocument/2006/relationships/slideLayout" Target="../slideLayouts/slideLayout261.xml"/><Relationship Id="rId12" Type="http://schemas.openxmlformats.org/officeDocument/2006/relationships/slideLayout" Target="../slideLayouts/slideLayout262.xml"/><Relationship Id="rId13" Type="http://schemas.openxmlformats.org/officeDocument/2006/relationships/slideLayout" Target="../slideLayouts/slideLayout263.xml"/><Relationship Id="rId14"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23.png"/><Relationship Id="rId3" Type="http://schemas.openxmlformats.org/officeDocument/2006/relationships/slideLayout" Target="../slideLayouts/slideLayout265.xml"/><Relationship Id="rId4" Type="http://schemas.openxmlformats.org/officeDocument/2006/relationships/slideLayout" Target="../slideLayouts/slideLayout266.xml"/><Relationship Id="rId5" Type="http://schemas.openxmlformats.org/officeDocument/2006/relationships/slideLayout" Target="../slideLayouts/slideLayout267.xml"/><Relationship Id="rId6" Type="http://schemas.openxmlformats.org/officeDocument/2006/relationships/slideLayout" Target="../slideLayouts/slideLayout268.xml"/><Relationship Id="rId7" Type="http://schemas.openxmlformats.org/officeDocument/2006/relationships/slideLayout" Target="../slideLayouts/slideLayout269.xml"/><Relationship Id="rId8" Type="http://schemas.openxmlformats.org/officeDocument/2006/relationships/slideLayout" Target="../slideLayouts/slideLayout270.xml"/><Relationship Id="rId9" Type="http://schemas.openxmlformats.org/officeDocument/2006/relationships/slideLayout" Target="../slideLayouts/slideLayout271.xml"/><Relationship Id="rId10" Type="http://schemas.openxmlformats.org/officeDocument/2006/relationships/slideLayout" Target="../slideLayouts/slideLayout272.xml"/><Relationship Id="rId11" Type="http://schemas.openxmlformats.org/officeDocument/2006/relationships/slideLayout" Target="../slideLayouts/slideLayout273.xml"/><Relationship Id="rId12" Type="http://schemas.openxmlformats.org/officeDocument/2006/relationships/slideLayout" Target="../slideLayouts/slideLayout274.xml"/><Relationship Id="rId13" Type="http://schemas.openxmlformats.org/officeDocument/2006/relationships/slideLayout" Target="../slideLayouts/slideLayout275.xml"/><Relationship Id="rId14"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24.png"/><Relationship Id="rId3" Type="http://schemas.openxmlformats.org/officeDocument/2006/relationships/slideLayout" Target="../slideLayouts/slideLayout277.xml"/><Relationship Id="rId4" Type="http://schemas.openxmlformats.org/officeDocument/2006/relationships/slideLayout" Target="../slideLayouts/slideLayout278.xml"/><Relationship Id="rId5" Type="http://schemas.openxmlformats.org/officeDocument/2006/relationships/slideLayout" Target="../slideLayouts/slideLayout279.xml"/><Relationship Id="rId6" Type="http://schemas.openxmlformats.org/officeDocument/2006/relationships/slideLayout" Target="../slideLayouts/slideLayout280.xml"/><Relationship Id="rId7" Type="http://schemas.openxmlformats.org/officeDocument/2006/relationships/slideLayout" Target="../slideLayouts/slideLayout281.xml"/><Relationship Id="rId8" Type="http://schemas.openxmlformats.org/officeDocument/2006/relationships/slideLayout" Target="../slideLayouts/slideLayout282.xml"/><Relationship Id="rId9" Type="http://schemas.openxmlformats.org/officeDocument/2006/relationships/slideLayout" Target="../slideLayouts/slideLayout283.xml"/><Relationship Id="rId10" Type="http://schemas.openxmlformats.org/officeDocument/2006/relationships/slideLayout" Target="../slideLayouts/slideLayout284.xml"/><Relationship Id="rId11" Type="http://schemas.openxmlformats.org/officeDocument/2006/relationships/slideLayout" Target="../slideLayouts/slideLayout285.xml"/><Relationship Id="rId12" Type="http://schemas.openxmlformats.org/officeDocument/2006/relationships/slideLayout" Target="../slideLayouts/slideLayout286.xml"/><Relationship Id="rId13" Type="http://schemas.openxmlformats.org/officeDocument/2006/relationships/slideLayout" Target="../slideLayouts/slideLayout287.xml"/><Relationship Id="rId14"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25.png"/><Relationship Id="rId3" Type="http://schemas.openxmlformats.org/officeDocument/2006/relationships/slideLayout" Target="../slideLayouts/slideLayout289.xml"/><Relationship Id="rId4" Type="http://schemas.openxmlformats.org/officeDocument/2006/relationships/slideLayout" Target="../slideLayouts/slideLayout290.xml"/><Relationship Id="rId5" Type="http://schemas.openxmlformats.org/officeDocument/2006/relationships/slideLayout" Target="../slideLayouts/slideLayout291.xml"/><Relationship Id="rId6" Type="http://schemas.openxmlformats.org/officeDocument/2006/relationships/slideLayout" Target="../slideLayouts/slideLayout292.xml"/><Relationship Id="rId7" Type="http://schemas.openxmlformats.org/officeDocument/2006/relationships/slideLayout" Target="../slideLayouts/slideLayout293.xml"/><Relationship Id="rId8" Type="http://schemas.openxmlformats.org/officeDocument/2006/relationships/slideLayout" Target="../slideLayouts/slideLayout294.xml"/><Relationship Id="rId9" Type="http://schemas.openxmlformats.org/officeDocument/2006/relationships/slideLayout" Target="../slideLayouts/slideLayout295.xml"/><Relationship Id="rId10" Type="http://schemas.openxmlformats.org/officeDocument/2006/relationships/slideLayout" Target="../slideLayouts/slideLayout296.xml"/><Relationship Id="rId11" Type="http://schemas.openxmlformats.org/officeDocument/2006/relationships/slideLayout" Target="../slideLayouts/slideLayout297.xml"/><Relationship Id="rId12" Type="http://schemas.openxmlformats.org/officeDocument/2006/relationships/slideLayout" Target="../slideLayouts/slideLayout298.xml"/><Relationship Id="rId13" Type="http://schemas.openxmlformats.org/officeDocument/2006/relationships/slideLayout" Target="../slideLayouts/slideLayout299.xml"/><Relationship Id="rId14"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26.pn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27.png"/><Relationship Id="rId3" Type="http://schemas.openxmlformats.org/officeDocument/2006/relationships/slideLayout" Target="../slideLayouts/slideLayout313.xml"/><Relationship Id="rId4" Type="http://schemas.openxmlformats.org/officeDocument/2006/relationships/slideLayout" Target="../slideLayouts/slideLayout314.xml"/><Relationship Id="rId5" Type="http://schemas.openxmlformats.org/officeDocument/2006/relationships/slideLayout" Target="../slideLayouts/slideLayout315.xml"/><Relationship Id="rId6" Type="http://schemas.openxmlformats.org/officeDocument/2006/relationships/slideLayout" Target="../slideLayouts/slideLayout316.xml"/><Relationship Id="rId7" Type="http://schemas.openxmlformats.org/officeDocument/2006/relationships/slideLayout" Target="../slideLayouts/slideLayout317.xml"/><Relationship Id="rId8" Type="http://schemas.openxmlformats.org/officeDocument/2006/relationships/slideLayout" Target="../slideLayouts/slideLayout318.xml"/><Relationship Id="rId9" Type="http://schemas.openxmlformats.org/officeDocument/2006/relationships/slideLayout" Target="../slideLayouts/slideLayout319.xml"/><Relationship Id="rId10" Type="http://schemas.openxmlformats.org/officeDocument/2006/relationships/slideLayout" Target="../slideLayouts/slideLayout320.xml"/><Relationship Id="rId11" Type="http://schemas.openxmlformats.org/officeDocument/2006/relationships/slideLayout" Target="../slideLayouts/slideLayout321.xml"/><Relationship Id="rId12" Type="http://schemas.openxmlformats.org/officeDocument/2006/relationships/slideLayout" Target="../slideLayouts/slideLayout322.xml"/><Relationship Id="rId13" Type="http://schemas.openxmlformats.org/officeDocument/2006/relationships/slideLayout" Target="../slideLayouts/slideLayout323.xml"/><Relationship Id="rId14"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28.png"/><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slideLayout" Target="../slideLayouts/slideLayout334.xml"/><Relationship Id="rId13" Type="http://schemas.openxmlformats.org/officeDocument/2006/relationships/slideLayout" Target="../slideLayouts/slideLayout335.xml"/><Relationship Id="rId14"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29.png"/><Relationship Id="rId3" Type="http://schemas.openxmlformats.org/officeDocument/2006/relationships/slideLayout" Target="../slideLayouts/slideLayout337.xml"/><Relationship Id="rId4" Type="http://schemas.openxmlformats.org/officeDocument/2006/relationships/slideLayout" Target="../slideLayouts/slideLayout338.xml"/><Relationship Id="rId5" Type="http://schemas.openxmlformats.org/officeDocument/2006/relationships/slideLayout" Target="../slideLayouts/slideLayout339.xml"/><Relationship Id="rId6" Type="http://schemas.openxmlformats.org/officeDocument/2006/relationships/slideLayout" Target="../slideLayouts/slideLayout340.xml"/><Relationship Id="rId7" Type="http://schemas.openxmlformats.org/officeDocument/2006/relationships/slideLayout" Target="../slideLayouts/slideLayout341.xml"/><Relationship Id="rId8" Type="http://schemas.openxmlformats.org/officeDocument/2006/relationships/slideLayout" Target="../slideLayouts/slideLayout342.xml"/><Relationship Id="rId9" Type="http://schemas.openxmlformats.org/officeDocument/2006/relationships/slideLayout" Target="../slideLayouts/slideLayout343.xml"/><Relationship Id="rId10" Type="http://schemas.openxmlformats.org/officeDocument/2006/relationships/slideLayout" Target="../slideLayouts/slideLayout344.xml"/><Relationship Id="rId11" Type="http://schemas.openxmlformats.org/officeDocument/2006/relationships/slideLayout" Target="../slideLayouts/slideLayout345.xml"/><Relationship Id="rId12" Type="http://schemas.openxmlformats.org/officeDocument/2006/relationships/slideLayout" Target="../slideLayouts/slideLayout346.xml"/><Relationship Id="rId13" Type="http://schemas.openxmlformats.org/officeDocument/2006/relationships/slideLayout" Target="../slideLayouts/slideLayout347.xml"/><Relationship Id="rId14"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61e2d"/>
        </a:solidFill>
      </p:bgPr>
    </p:bg>
    <p:spTree>
      <p:nvGrpSpPr>
        <p:cNvPr id="1" name=""/>
        <p:cNvGrpSpPr/>
        <p:nvPr/>
      </p:nvGrpSpPr>
      <p:grpSpPr>
        <a:xfrm>
          <a:off x="0" y="0"/>
          <a:ext cx="0" cy="0"/>
          <a:chOff x="0" y="0"/>
          <a:chExt cx="0" cy="0"/>
        </a:xfrm>
      </p:grpSpPr>
      <p:pic>
        <p:nvPicPr>
          <p:cNvPr id="0" name="Picture 9" descr=""/>
          <p:cNvPicPr/>
          <p:nvPr/>
        </p:nvPicPr>
        <p:blipFill>
          <a:blip r:embed="rId2"/>
          <a:stretch/>
        </p:blipFill>
        <p:spPr>
          <a:xfrm>
            <a:off x="281160" y="6235560"/>
            <a:ext cx="585360" cy="350640"/>
          </a:xfrm>
          <a:prstGeom prst="rect">
            <a:avLst/>
          </a:prstGeom>
          <a:ln>
            <a:noFill/>
          </a:ln>
        </p:spPr>
      </p:pic>
      <p:sp>
        <p:nvSpPr>
          <p:cNvPr id="1" name="Line 1"/>
          <p:cNvSpPr/>
          <p:nvPr/>
        </p:nvSpPr>
        <p:spPr>
          <a:xfrm>
            <a:off x="280800" y="6070320"/>
            <a:ext cx="1166976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2" name="CustomShape 2"/>
          <p:cNvSpPr/>
          <p:nvPr/>
        </p:nvSpPr>
        <p:spPr>
          <a:xfrm>
            <a:off x="317520" y="4429080"/>
            <a:ext cx="623520" cy="360"/>
          </a:xfrm>
          <a:custGeom>
            <a:avLst/>
            <a:gdLst/>
            <a:ahLst/>
            <a:rect l="l" t="t" r="r" b="b"/>
            <a:pathLst>
              <a:path w="21600" h="21600">
                <a:moveTo>
                  <a:pt x="0" y="0"/>
                </a:moveTo>
                <a:lnTo>
                  <a:pt x="21600" y="21600"/>
                </a:lnTo>
              </a:path>
            </a:pathLst>
          </a:custGeom>
          <a:noFill/>
          <a:ln cap="sq" w="25560">
            <a:solidFill>
              <a:srgbClr val="ff9900"/>
            </a:solidFill>
            <a:tailEnd len="med" type="arrow" w="lg"/>
          </a:ln>
        </p:spPr>
        <p:style>
          <a:lnRef idx="1">
            <a:schemeClr val="accent2"/>
          </a:lnRef>
          <a:fillRef idx="0">
            <a:schemeClr val="accent2"/>
          </a:fillRef>
          <a:effectRef idx="0">
            <a:schemeClr val="accent2"/>
          </a:effectRef>
          <a:fontRef idx="minor"/>
        </p:style>
      </p:sp>
      <p:sp>
        <p:nvSpPr>
          <p:cNvPr id="3" name="PlaceHolder 3"/>
          <p:cNvSpPr>
            <a:spLocks noGrp="1"/>
          </p:cNvSpPr>
          <p:nvPr>
            <p:ph type="title"/>
          </p:nvPr>
        </p:nvSpPr>
        <p:spPr>
          <a:xfrm>
            <a:off x="153000" y="1472400"/>
            <a:ext cx="9649800" cy="2595240"/>
          </a:xfrm>
          <a:prstGeom prst="rect">
            <a:avLst/>
          </a:prstGeom>
        </p:spPr>
        <p:txBody>
          <a:bodyPr anchor="b">
            <a:noAutofit/>
          </a:bodyPr>
          <a:p>
            <a:pPr algn="ctr"/>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4" name="PlaceHolder 4"/>
          <p:cNvSpPr>
            <a:spLocks noGrp="1"/>
          </p:cNvSpPr>
          <p:nvPr>
            <p:ph type="ftr"/>
          </p:nvPr>
        </p:nvSpPr>
        <p:spPr>
          <a:xfrm>
            <a:off x="1090440" y="6249960"/>
            <a:ext cx="446220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5" name="PlaceHolder 5"/>
          <p:cNvSpPr>
            <a:spLocks noGrp="1"/>
          </p:cNvSpPr>
          <p:nvPr>
            <p:ph type="sldNum"/>
          </p:nvPr>
        </p:nvSpPr>
        <p:spPr>
          <a:xfrm>
            <a:off x="9105840" y="6249960"/>
            <a:ext cx="2844360" cy="364680"/>
          </a:xfrm>
          <a:prstGeom prst="rect">
            <a:avLst/>
          </a:prstGeom>
        </p:spPr>
        <p:txBody>
          <a:bodyPr anchor="ctr">
            <a:noAutofit/>
          </a:bodyPr>
          <a:p>
            <a:pPr algn="r">
              <a:lnSpc>
                <a:spcPct val="100000"/>
              </a:lnSpc>
            </a:pPr>
            <a:fld id="{9DC36B2B-F1EB-4B54-B019-605E1C0E3EE0}" type="slidenum">
              <a:rPr b="0" lang="en-US" sz="1200" spc="-1" strike="noStrike">
                <a:solidFill>
                  <a:srgbClr val="ffffff"/>
                </a:solidFill>
                <a:latin typeface="Arial"/>
              </a:rPr>
              <a:t>1</a:t>
            </a:fld>
            <a:endParaRPr b="0" lang="en-US" sz="1200" spc="-1" strike="noStrike">
              <a:latin typeface="Times New Roman"/>
            </a:endParaRPr>
          </a:p>
        </p:txBody>
      </p:sp>
      <p:sp>
        <p:nvSpPr>
          <p:cNvPr id="6"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rial"/>
              </a:rPr>
              <a:t>Click to edit the </a:t>
            </a:r>
            <a:r>
              <a:rPr b="0" lang="en-US" sz="2400" spc="-1" strike="noStrike">
                <a:solidFill>
                  <a:srgbClr val="ffffff"/>
                </a:solidFill>
                <a:latin typeface="Arial"/>
              </a:rPr>
              <a:t>outline text format</a:t>
            </a:r>
            <a:endParaRPr b="0" lang="en-US" sz="24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a:t>
            </a:r>
            <a:r>
              <a:rPr b="0" lang="en-US" sz="1800" spc="-1" strike="noStrike">
                <a:solidFill>
                  <a:srgbClr val="000000"/>
                </a:solidFill>
                <a:latin typeface="Arial"/>
              </a:rPr>
              <a:t>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a:t>
            </a:r>
            <a:r>
              <a:rPr b="0" lang="en-US" sz="2000" spc="-1" strike="noStrike">
                <a:solidFill>
                  <a:srgbClr val="000000"/>
                </a:solidFill>
                <a:latin typeface="Arial"/>
              </a:rPr>
              <a:t>ve</a:t>
            </a:r>
            <a:r>
              <a:rPr b="0" lang="en-US" sz="2000" spc="-1" strike="noStrike">
                <a:solidFill>
                  <a:srgbClr val="000000"/>
                </a:solidFill>
                <a:latin typeface="Arial"/>
              </a:rPr>
              <a:t>nth </a:t>
            </a:r>
            <a:r>
              <a:rPr b="0" lang="en-US" sz="2000" spc="-1" strike="noStrike">
                <a:solidFill>
                  <a:srgbClr val="000000"/>
                </a:solidFill>
                <a:latin typeface="Arial"/>
              </a:rPr>
              <a:t>Ou</a:t>
            </a:r>
            <a:r>
              <a:rPr b="0" lang="en-US" sz="2000" spc="-1" strike="noStrike">
                <a:solidFill>
                  <a:srgbClr val="000000"/>
                </a:solidFill>
                <a:latin typeface="Arial"/>
              </a:rPr>
              <a:t>tlin</a:t>
            </a:r>
            <a:r>
              <a:rPr b="0" lang="en-US" sz="2000" spc="-1" strike="noStrike">
                <a:solidFill>
                  <a:srgbClr val="000000"/>
                </a:solidFill>
                <a:latin typeface="Arial"/>
              </a:rPr>
              <a:t>e </a:t>
            </a:r>
            <a:r>
              <a:rPr b="0" lang="en-US" sz="2000" spc="-1" strike="noStrike">
                <a:solidFill>
                  <a:srgbClr val="000000"/>
                </a:solidFill>
                <a:latin typeface="Arial"/>
              </a:rPr>
              <a:t>Le</a:t>
            </a:r>
            <a:r>
              <a:rPr b="0" lang="en-US" sz="2000" spc="-1" strike="noStrike">
                <a:solidFill>
                  <a:srgbClr val="000000"/>
                </a:solidFill>
                <a:latin typeface="Arial"/>
              </a:rPr>
              <a:t>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402" name="Picture 9" descr=""/>
          <p:cNvPicPr/>
          <p:nvPr/>
        </p:nvPicPr>
        <p:blipFill>
          <a:blip r:embed="rId2"/>
          <a:stretch/>
        </p:blipFill>
        <p:spPr>
          <a:xfrm>
            <a:off x="280800" y="6235920"/>
            <a:ext cx="585000" cy="351000"/>
          </a:xfrm>
          <a:prstGeom prst="rect">
            <a:avLst/>
          </a:prstGeom>
          <a:ln>
            <a:noFill/>
          </a:ln>
        </p:spPr>
      </p:pic>
      <p:sp>
        <p:nvSpPr>
          <p:cNvPr id="403"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404"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405"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406"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0C90709C-56BC-4390-BE07-B0D32AA108F1}" type="slidenum">
              <a:rPr b="0" lang="en-US" sz="1200" spc="-1" strike="noStrike">
                <a:solidFill>
                  <a:srgbClr val="ffffff"/>
                </a:solidFill>
                <a:latin typeface="Arial"/>
              </a:rPr>
              <a:t>&lt;number&gt;</a:t>
            </a:fld>
            <a:endParaRPr b="0" lang="en-US" sz="1200" spc="-1" strike="noStrike">
              <a:latin typeface="Times New Roman"/>
            </a:endParaRPr>
          </a:p>
        </p:txBody>
      </p:sp>
      <p:sp>
        <p:nvSpPr>
          <p:cNvPr id="407"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408" name="CustomShape 6"/>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409"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Service Icon</a:t>
            </a:r>
            <a:endParaRPr b="0" lang="en-US" sz="1600" spc="-1" strike="noStrike">
              <a:latin typeface="Arial"/>
            </a:endParaRPr>
          </a:p>
        </p:txBody>
      </p:sp>
      <p:sp>
        <p:nvSpPr>
          <p:cNvPr id="410" name="CustomShape 8"/>
          <p:cNvSpPr/>
          <p:nvPr/>
        </p:nvSpPr>
        <p:spPr>
          <a:xfrm>
            <a:off x="240840" y="284400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Resource Icon(s)</a:t>
            </a:r>
            <a:endParaRPr b="0" lang="en-US" sz="1600" spc="-1" strike="noStrike">
              <a:latin typeface="Arial"/>
            </a:endParaRPr>
          </a:p>
        </p:txBody>
      </p:sp>
      <p:sp>
        <p:nvSpPr>
          <p:cNvPr id="411" name="Line 9"/>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412" name="PlaceHolder 10"/>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413" name="CustomShape 11"/>
          <p:cNvSpPr/>
          <p:nvPr/>
        </p:nvSpPr>
        <p:spPr>
          <a:xfrm>
            <a:off x="0" y="0"/>
            <a:ext cx="12191760" cy="6857640"/>
          </a:xfrm>
          <a:prstGeom prst="rect">
            <a:avLst/>
          </a:prstGeom>
          <a:noFill/>
          <a:ln w="177840">
            <a:solidFill>
              <a:srgbClr val="4d27aa"/>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450" name="Picture 9" descr=""/>
          <p:cNvPicPr/>
          <p:nvPr/>
        </p:nvPicPr>
        <p:blipFill>
          <a:blip r:embed="rId2"/>
          <a:stretch/>
        </p:blipFill>
        <p:spPr>
          <a:xfrm>
            <a:off x="280800" y="6235920"/>
            <a:ext cx="585000" cy="351000"/>
          </a:xfrm>
          <a:prstGeom prst="rect">
            <a:avLst/>
          </a:prstGeom>
          <a:ln>
            <a:noFill/>
          </a:ln>
        </p:spPr>
      </p:pic>
      <p:sp>
        <p:nvSpPr>
          <p:cNvPr id="451"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452"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453"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454"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8EC134EF-4E8E-4138-AE6F-D34807104B32}" type="slidenum">
              <a:rPr b="0" lang="en-US" sz="1200" spc="-1" strike="noStrike">
                <a:solidFill>
                  <a:srgbClr val="ffffff"/>
                </a:solidFill>
                <a:latin typeface="Arial"/>
              </a:rPr>
              <a:t>&lt;number&gt;</a:t>
            </a:fld>
            <a:endParaRPr b="0" lang="en-US" sz="1200" spc="-1" strike="noStrike">
              <a:latin typeface="Times New Roman"/>
            </a:endParaRPr>
          </a:p>
        </p:txBody>
      </p:sp>
      <p:sp>
        <p:nvSpPr>
          <p:cNvPr id="455" name="PlaceHolder 5"/>
          <p:cNvSpPr>
            <a:spLocks noGrp="1"/>
          </p:cNvSpPr>
          <p:nvPr>
            <p:ph type="title"/>
          </p:nvPr>
        </p:nvSpPr>
        <p:spPr>
          <a:xfrm>
            <a:off x="291240" y="2102040"/>
            <a:ext cx="8195040" cy="2250720"/>
          </a:xfrm>
          <a:prstGeom prst="rect">
            <a:avLst/>
          </a:prstGeom>
        </p:spPr>
        <p:txBody>
          <a:bodyPr anchor="b">
            <a:noAutofit/>
          </a:bodyPr>
          <a:p>
            <a:pPr algn="ctr"/>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456" name="CustomShape 6"/>
          <p:cNvSpPr/>
          <p:nvPr/>
        </p:nvSpPr>
        <p:spPr>
          <a:xfrm>
            <a:off x="0" y="0"/>
            <a:ext cx="12191760" cy="6857640"/>
          </a:xfrm>
          <a:prstGeom prst="rect">
            <a:avLst/>
          </a:prstGeom>
          <a:noFill/>
          <a:ln w="177840">
            <a:solidFill>
              <a:srgbClr val="b0084d"/>
            </a:solidFill>
          </a:ln>
        </p:spPr>
        <p:style>
          <a:lnRef idx="2">
            <a:schemeClr val="accent1">
              <a:shade val="50000"/>
            </a:schemeClr>
          </a:lnRef>
          <a:fillRef idx="1">
            <a:schemeClr val="accent1"/>
          </a:fillRef>
          <a:effectRef idx="0">
            <a:schemeClr val="accent1"/>
          </a:effectRef>
          <a:fontRef idx="minor"/>
        </p:style>
      </p:sp>
      <p:sp>
        <p:nvSpPr>
          <p:cNvPr id="457"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494" name="Picture 9" descr=""/>
          <p:cNvPicPr/>
          <p:nvPr/>
        </p:nvPicPr>
        <p:blipFill>
          <a:blip r:embed="rId2"/>
          <a:stretch/>
        </p:blipFill>
        <p:spPr>
          <a:xfrm>
            <a:off x="280800" y="6235920"/>
            <a:ext cx="585000" cy="351000"/>
          </a:xfrm>
          <a:prstGeom prst="rect">
            <a:avLst/>
          </a:prstGeom>
          <a:ln>
            <a:noFill/>
          </a:ln>
        </p:spPr>
      </p:pic>
      <p:sp>
        <p:nvSpPr>
          <p:cNvPr id="495"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496"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497"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498"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60604EBD-05B0-45F8-A289-3B667FC6462F}" type="slidenum">
              <a:rPr b="0" lang="en-US" sz="1200" spc="-1" strike="noStrike">
                <a:solidFill>
                  <a:srgbClr val="ffffff"/>
                </a:solidFill>
                <a:latin typeface="Arial"/>
              </a:rPr>
              <a:t>&lt;number&gt;</a:t>
            </a:fld>
            <a:endParaRPr b="0" lang="en-US" sz="1200" spc="-1" strike="noStrike">
              <a:latin typeface="Times New Roman"/>
            </a:endParaRPr>
          </a:p>
        </p:txBody>
      </p:sp>
      <p:sp>
        <p:nvSpPr>
          <p:cNvPr id="499"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500" name="CustomShape 6"/>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501"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Service Icon</a:t>
            </a:r>
            <a:endParaRPr b="0" lang="en-US" sz="1600" spc="-1" strike="noStrike">
              <a:latin typeface="Arial"/>
            </a:endParaRPr>
          </a:p>
        </p:txBody>
      </p:sp>
      <p:sp>
        <p:nvSpPr>
          <p:cNvPr id="502" name="CustomShape 8"/>
          <p:cNvSpPr/>
          <p:nvPr/>
        </p:nvSpPr>
        <p:spPr>
          <a:xfrm>
            <a:off x="240840" y="284400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Resource Icon(s)</a:t>
            </a:r>
            <a:endParaRPr b="0" lang="en-US" sz="1600" spc="-1" strike="noStrike">
              <a:latin typeface="Arial"/>
            </a:endParaRPr>
          </a:p>
        </p:txBody>
      </p:sp>
      <p:sp>
        <p:nvSpPr>
          <p:cNvPr id="503" name="Line 9"/>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504" name="PlaceHolder 10"/>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505" name="CustomShape 11"/>
          <p:cNvSpPr/>
          <p:nvPr/>
        </p:nvSpPr>
        <p:spPr>
          <a:xfrm>
            <a:off x="0" y="0"/>
            <a:ext cx="12191760" cy="6857640"/>
          </a:xfrm>
          <a:prstGeom prst="rect">
            <a:avLst/>
          </a:prstGeom>
          <a:noFill/>
          <a:ln w="177840">
            <a:solidFill>
              <a:srgbClr val="b0084d"/>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542" name="Picture 9" descr=""/>
          <p:cNvPicPr/>
          <p:nvPr/>
        </p:nvPicPr>
        <p:blipFill>
          <a:blip r:embed="rId2"/>
          <a:stretch/>
        </p:blipFill>
        <p:spPr>
          <a:xfrm>
            <a:off x="280800" y="6235920"/>
            <a:ext cx="585000" cy="351000"/>
          </a:xfrm>
          <a:prstGeom prst="rect">
            <a:avLst/>
          </a:prstGeom>
          <a:ln>
            <a:noFill/>
          </a:ln>
        </p:spPr>
      </p:pic>
      <p:sp>
        <p:nvSpPr>
          <p:cNvPr id="543"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544"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545"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546"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63991675-1C77-4DED-ADB9-2548B32AA0BD}" type="slidenum">
              <a:rPr b="0" lang="en-US" sz="1200" spc="-1" strike="noStrike">
                <a:solidFill>
                  <a:srgbClr val="ffffff"/>
                </a:solidFill>
                <a:latin typeface="Arial"/>
              </a:rPr>
              <a:t>&lt;number&gt;</a:t>
            </a:fld>
            <a:endParaRPr b="0" lang="en-US" sz="1200" spc="-1" strike="noStrike">
              <a:latin typeface="Times New Roman"/>
            </a:endParaRPr>
          </a:p>
        </p:txBody>
      </p:sp>
      <p:sp>
        <p:nvSpPr>
          <p:cNvPr id="547" name="PlaceHolder 5"/>
          <p:cNvSpPr>
            <a:spLocks noGrp="1"/>
          </p:cNvSpPr>
          <p:nvPr>
            <p:ph type="title"/>
          </p:nvPr>
        </p:nvSpPr>
        <p:spPr>
          <a:xfrm>
            <a:off x="291240" y="2102040"/>
            <a:ext cx="8195040" cy="2250720"/>
          </a:xfrm>
          <a:prstGeom prst="rect">
            <a:avLst/>
          </a:prstGeom>
        </p:spPr>
        <p:txBody>
          <a:bodyPr anchor="b">
            <a:noAutofit/>
          </a:bodyPr>
          <a:p>
            <a:pPr algn="ctr"/>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548" name="CustomShape 6"/>
          <p:cNvSpPr/>
          <p:nvPr/>
        </p:nvSpPr>
        <p:spPr>
          <a:xfrm>
            <a:off x="0" y="0"/>
            <a:ext cx="12191760" cy="6857640"/>
          </a:xfrm>
          <a:prstGeom prst="rect">
            <a:avLst/>
          </a:prstGeom>
          <a:noFill/>
          <a:ln w="177840">
            <a:solidFill>
              <a:srgbClr val="1e8900"/>
            </a:solidFill>
          </a:ln>
        </p:spPr>
        <p:style>
          <a:lnRef idx="2">
            <a:schemeClr val="accent1">
              <a:shade val="50000"/>
            </a:schemeClr>
          </a:lnRef>
          <a:fillRef idx="1">
            <a:schemeClr val="accent1"/>
          </a:fillRef>
          <a:effectRef idx="0">
            <a:schemeClr val="accent1"/>
          </a:effectRef>
          <a:fontRef idx="minor"/>
        </p:style>
      </p:sp>
      <p:sp>
        <p:nvSpPr>
          <p:cNvPr id="549"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586" name="Picture 9" descr=""/>
          <p:cNvPicPr/>
          <p:nvPr/>
        </p:nvPicPr>
        <p:blipFill>
          <a:blip r:embed="rId2"/>
          <a:stretch/>
        </p:blipFill>
        <p:spPr>
          <a:xfrm>
            <a:off x="280800" y="6235920"/>
            <a:ext cx="585000" cy="351000"/>
          </a:xfrm>
          <a:prstGeom prst="rect">
            <a:avLst/>
          </a:prstGeom>
          <a:ln>
            <a:noFill/>
          </a:ln>
        </p:spPr>
      </p:pic>
      <p:sp>
        <p:nvSpPr>
          <p:cNvPr id="587"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588"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589"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590"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551BE80F-7B0F-472D-B3EF-DA7563ED7A33}" type="slidenum">
              <a:rPr b="0" lang="en-US" sz="1200" spc="-1" strike="noStrike">
                <a:solidFill>
                  <a:srgbClr val="ffffff"/>
                </a:solidFill>
                <a:latin typeface="Arial"/>
              </a:rPr>
              <a:t>&lt;number&gt;</a:t>
            </a:fld>
            <a:endParaRPr b="0" lang="en-US" sz="1200" spc="-1" strike="noStrike">
              <a:latin typeface="Times New Roman"/>
            </a:endParaRPr>
          </a:p>
        </p:txBody>
      </p:sp>
      <p:sp>
        <p:nvSpPr>
          <p:cNvPr id="591"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592" name="CustomShape 6"/>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593"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Service Icon</a:t>
            </a:r>
            <a:endParaRPr b="0" lang="en-US" sz="1600" spc="-1" strike="noStrike">
              <a:latin typeface="Arial"/>
            </a:endParaRPr>
          </a:p>
        </p:txBody>
      </p:sp>
      <p:sp>
        <p:nvSpPr>
          <p:cNvPr id="594" name="CustomShape 8"/>
          <p:cNvSpPr/>
          <p:nvPr/>
        </p:nvSpPr>
        <p:spPr>
          <a:xfrm>
            <a:off x="240840" y="284400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Resource Icon(s)</a:t>
            </a:r>
            <a:endParaRPr b="0" lang="en-US" sz="1600" spc="-1" strike="noStrike">
              <a:latin typeface="Arial"/>
            </a:endParaRPr>
          </a:p>
        </p:txBody>
      </p:sp>
      <p:sp>
        <p:nvSpPr>
          <p:cNvPr id="595" name="Line 9"/>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596" name="PlaceHolder 10"/>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597" name="CustomShape 11"/>
          <p:cNvSpPr/>
          <p:nvPr/>
        </p:nvSpPr>
        <p:spPr>
          <a:xfrm>
            <a:off x="0" y="0"/>
            <a:ext cx="12191760" cy="6857640"/>
          </a:xfrm>
          <a:prstGeom prst="rect">
            <a:avLst/>
          </a:prstGeom>
          <a:noFill/>
          <a:ln w="177840">
            <a:solidFill>
              <a:srgbClr val="1e8900"/>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634" name="Picture 9" descr=""/>
          <p:cNvPicPr/>
          <p:nvPr/>
        </p:nvPicPr>
        <p:blipFill>
          <a:blip r:embed="rId2"/>
          <a:stretch/>
        </p:blipFill>
        <p:spPr>
          <a:xfrm>
            <a:off x="280800" y="6235920"/>
            <a:ext cx="585000" cy="351000"/>
          </a:xfrm>
          <a:prstGeom prst="rect">
            <a:avLst/>
          </a:prstGeom>
          <a:ln>
            <a:noFill/>
          </a:ln>
        </p:spPr>
      </p:pic>
      <p:sp>
        <p:nvSpPr>
          <p:cNvPr id="635"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636"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637"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638"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8C5B9778-691F-4929-A603-08A03058D67B}" type="slidenum">
              <a:rPr b="0" lang="en-US" sz="1200" spc="-1" strike="noStrike">
                <a:solidFill>
                  <a:srgbClr val="ffffff"/>
                </a:solidFill>
                <a:latin typeface="Arial"/>
              </a:rPr>
              <a:t>&lt;number&gt;</a:t>
            </a:fld>
            <a:endParaRPr b="0" lang="en-US" sz="1200" spc="-1" strike="noStrike">
              <a:latin typeface="Times New Roman"/>
            </a:endParaRPr>
          </a:p>
        </p:txBody>
      </p:sp>
      <p:sp>
        <p:nvSpPr>
          <p:cNvPr id="639" name="PlaceHolder 5"/>
          <p:cNvSpPr>
            <a:spLocks noGrp="1"/>
          </p:cNvSpPr>
          <p:nvPr>
            <p:ph type="title"/>
          </p:nvPr>
        </p:nvSpPr>
        <p:spPr>
          <a:xfrm>
            <a:off x="291240" y="2102040"/>
            <a:ext cx="8195040" cy="2250720"/>
          </a:xfrm>
          <a:prstGeom prst="rect">
            <a:avLst/>
          </a:prstGeom>
        </p:spPr>
        <p:txBody>
          <a:bodyPr anchor="b">
            <a:noAutofit/>
          </a:bodyPr>
          <a:p>
            <a:pPr algn="ctr"/>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640" name="CustomShape 6"/>
          <p:cNvSpPr/>
          <p:nvPr/>
        </p:nvSpPr>
        <p:spPr>
          <a:xfrm>
            <a:off x="0" y="0"/>
            <a:ext cx="12191760" cy="6857640"/>
          </a:xfrm>
          <a:prstGeom prst="rect">
            <a:avLst/>
          </a:prstGeom>
          <a:noFill/>
          <a:ln w="177840">
            <a:solidFill>
              <a:srgbClr val="d45b07"/>
            </a:solidFill>
          </a:ln>
        </p:spPr>
        <p:style>
          <a:lnRef idx="2">
            <a:schemeClr val="accent1">
              <a:shade val="50000"/>
            </a:schemeClr>
          </a:lnRef>
          <a:fillRef idx="1">
            <a:schemeClr val="accent1"/>
          </a:fillRef>
          <a:effectRef idx="0">
            <a:schemeClr val="accent1"/>
          </a:effectRef>
          <a:fontRef idx="minor"/>
        </p:style>
      </p:sp>
      <p:sp>
        <p:nvSpPr>
          <p:cNvPr id="641"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678" name="Picture 9" descr=""/>
          <p:cNvPicPr/>
          <p:nvPr/>
        </p:nvPicPr>
        <p:blipFill>
          <a:blip r:embed="rId2"/>
          <a:stretch/>
        </p:blipFill>
        <p:spPr>
          <a:xfrm>
            <a:off x="280800" y="6235920"/>
            <a:ext cx="585000" cy="351000"/>
          </a:xfrm>
          <a:prstGeom prst="rect">
            <a:avLst/>
          </a:prstGeom>
          <a:ln>
            <a:noFill/>
          </a:ln>
        </p:spPr>
      </p:pic>
      <p:sp>
        <p:nvSpPr>
          <p:cNvPr id="679"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680"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681"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682"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5B985E06-6832-405B-889E-A278549D36D7}" type="slidenum">
              <a:rPr b="0" lang="en-US" sz="1200" spc="-1" strike="noStrike">
                <a:solidFill>
                  <a:srgbClr val="ffffff"/>
                </a:solidFill>
                <a:latin typeface="Arial"/>
              </a:rPr>
              <a:t>&lt;number&gt;</a:t>
            </a:fld>
            <a:endParaRPr b="0" lang="en-US" sz="1200" spc="-1" strike="noStrike">
              <a:latin typeface="Times New Roman"/>
            </a:endParaRPr>
          </a:p>
        </p:txBody>
      </p:sp>
      <p:sp>
        <p:nvSpPr>
          <p:cNvPr id="683"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684" name="CustomShape 6"/>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685"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Service Icon</a:t>
            </a:r>
            <a:endParaRPr b="0" lang="en-US" sz="1600" spc="-1" strike="noStrike">
              <a:latin typeface="Arial"/>
            </a:endParaRPr>
          </a:p>
        </p:txBody>
      </p:sp>
      <p:sp>
        <p:nvSpPr>
          <p:cNvPr id="686" name="CustomShape 8"/>
          <p:cNvSpPr/>
          <p:nvPr/>
        </p:nvSpPr>
        <p:spPr>
          <a:xfrm>
            <a:off x="240840" y="284400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Resource Icon(s)</a:t>
            </a:r>
            <a:endParaRPr b="0" lang="en-US" sz="1600" spc="-1" strike="noStrike">
              <a:latin typeface="Arial"/>
            </a:endParaRPr>
          </a:p>
        </p:txBody>
      </p:sp>
      <p:sp>
        <p:nvSpPr>
          <p:cNvPr id="687" name="Line 9"/>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688" name="PlaceHolder 10"/>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689" name="CustomShape 11"/>
          <p:cNvSpPr/>
          <p:nvPr/>
        </p:nvSpPr>
        <p:spPr>
          <a:xfrm>
            <a:off x="0" y="0"/>
            <a:ext cx="12191760" cy="6857640"/>
          </a:xfrm>
          <a:prstGeom prst="rect">
            <a:avLst/>
          </a:prstGeom>
          <a:noFill/>
          <a:ln w="177840">
            <a:solidFill>
              <a:srgbClr val="d45b07"/>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726" name="Picture 9" descr=""/>
          <p:cNvPicPr/>
          <p:nvPr/>
        </p:nvPicPr>
        <p:blipFill>
          <a:blip r:embed="rId2"/>
          <a:stretch/>
        </p:blipFill>
        <p:spPr>
          <a:xfrm>
            <a:off x="280800" y="6235920"/>
            <a:ext cx="585000" cy="351000"/>
          </a:xfrm>
          <a:prstGeom prst="rect">
            <a:avLst/>
          </a:prstGeom>
          <a:ln>
            <a:noFill/>
          </a:ln>
        </p:spPr>
      </p:pic>
      <p:sp>
        <p:nvSpPr>
          <p:cNvPr id="727"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728"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729"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730"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B7E8E055-AC40-413E-9FC0-4817C87031F6}" type="slidenum">
              <a:rPr b="0" lang="en-US" sz="1200" spc="-1" strike="noStrike">
                <a:solidFill>
                  <a:srgbClr val="ffffff"/>
                </a:solidFill>
                <a:latin typeface="Arial"/>
              </a:rPr>
              <a:t>&lt;number&gt;</a:t>
            </a:fld>
            <a:endParaRPr b="0" lang="en-US" sz="1200" spc="-1" strike="noStrike">
              <a:latin typeface="Times New Roman"/>
            </a:endParaRPr>
          </a:p>
        </p:txBody>
      </p:sp>
      <p:sp>
        <p:nvSpPr>
          <p:cNvPr id="731" name="PlaceHolder 5"/>
          <p:cNvSpPr>
            <a:spLocks noGrp="1"/>
          </p:cNvSpPr>
          <p:nvPr>
            <p:ph type="title"/>
          </p:nvPr>
        </p:nvSpPr>
        <p:spPr>
          <a:xfrm>
            <a:off x="291240" y="2102040"/>
            <a:ext cx="8195040" cy="2250720"/>
          </a:xfrm>
          <a:prstGeom prst="rect">
            <a:avLst/>
          </a:prstGeom>
        </p:spPr>
        <p:txBody>
          <a:bodyPr anchor="b">
            <a:noAutofit/>
          </a:bodyPr>
          <a:p>
            <a:pPr algn="ctr"/>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732" name="CustomShape 6"/>
          <p:cNvSpPr/>
          <p:nvPr/>
        </p:nvSpPr>
        <p:spPr>
          <a:xfrm>
            <a:off x="0" y="0"/>
            <a:ext cx="12191760" cy="6857640"/>
          </a:xfrm>
          <a:prstGeom prst="rect">
            <a:avLst/>
          </a:prstGeom>
          <a:noFill/>
          <a:ln w="177840">
            <a:solidFill>
              <a:srgbClr val="bf0816"/>
            </a:solidFill>
          </a:ln>
        </p:spPr>
        <p:style>
          <a:lnRef idx="2">
            <a:schemeClr val="accent1">
              <a:shade val="50000"/>
            </a:schemeClr>
          </a:lnRef>
          <a:fillRef idx="1">
            <a:schemeClr val="accent1"/>
          </a:fillRef>
          <a:effectRef idx="0">
            <a:schemeClr val="accent1"/>
          </a:effectRef>
          <a:fontRef idx="minor"/>
        </p:style>
      </p:sp>
      <p:sp>
        <p:nvSpPr>
          <p:cNvPr id="733"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770" name="Picture 9" descr=""/>
          <p:cNvPicPr/>
          <p:nvPr/>
        </p:nvPicPr>
        <p:blipFill>
          <a:blip r:embed="rId2"/>
          <a:stretch/>
        </p:blipFill>
        <p:spPr>
          <a:xfrm>
            <a:off x="280800" y="6235920"/>
            <a:ext cx="585000" cy="351000"/>
          </a:xfrm>
          <a:prstGeom prst="rect">
            <a:avLst/>
          </a:prstGeom>
          <a:ln>
            <a:noFill/>
          </a:ln>
        </p:spPr>
      </p:pic>
      <p:sp>
        <p:nvSpPr>
          <p:cNvPr id="771"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772"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773"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774"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0F3C1F65-F361-4C6D-99D8-F73E6C3481EC}" type="slidenum">
              <a:rPr b="0" lang="en-US" sz="1200" spc="-1" strike="noStrike">
                <a:solidFill>
                  <a:srgbClr val="ffffff"/>
                </a:solidFill>
                <a:latin typeface="Arial"/>
              </a:rPr>
              <a:t>&lt;number&gt;</a:t>
            </a:fld>
            <a:endParaRPr b="0" lang="en-US" sz="1200" spc="-1" strike="noStrike">
              <a:latin typeface="Times New Roman"/>
            </a:endParaRPr>
          </a:p>
        </p:txBody>
      </p:sp>
      <p:sp>
        <p:nvSpPr>
          <p:cNvPr id="775"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776" name="CustomShape 6"/>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777"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Service Icon</a:t>
            </a:r>
            <a:endParaRPr b="0" lang="en-US" sz="1600" spc="-1" strike="noStrike">
              <a:latin typeface="Arial"/>
            </a:endParaRPr>
          </a:p>
        </p:txBody>
      </p:sp>
      <p:sp>
        <p:nvSpPr>
          <p:cNvPr id="778" name="CustomShape 8"/>
          <p:cNvSpPr/>
          <p:nvPr/>
        </p:nvSpPr>
        <p:spPr>
          <a:xfrm>
            <a:off x="240840" y="284400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Resource Icon(s)</a:t>
            </a:r>
            <a:endParaRPr b="0" lang="en-US" sz="1600" spc="-1" strike="noStrike">
              <a:latin typeface="Arial"/>
            </a:endParaRPr>
          </a:p>
        </p:txBody>
      </p:sp>
      <p:sp>
        <p:nvSpPr>
          <p:cNvPr id="779" name="Line 9"/>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780" name="PlaceHolder 10"/>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781" name="CustomShape 11"/>
          <p:cNvSpPr/>
          <p:nvPr/>
        </p:nvSpPr>
        <p:spPr>
          <a:xfrm>
            <a:off x="0" y="0"/>
            <a:ext cx="12191760" cy="6857640"/>
          </a:xfrm>
          <a:prstGeom prst="rect">
            <a:avLst/>
          </a:prstGeom>
          <a:noFill/>
          <a:ln w="177840">
            <a:solidFill>
              <a:srgbClr val="bf0816"/>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818" name="Picture 9" descr=""/>
          <p:cNvPicPr/>
          <p:nvPr/>
        </p:nvPicPr>
        <p:blipFill>
          <a:blip r:embed="rId2"/>
          <a:stretch/>
        </p:blipFill>
        <p:spPr>
          <a:xfrm>
            <a:off x="280800" y="6235920"/>
            <a:ext cx="585000" cy="351000"/>
          </a:xfrm>
          <a:prstGeom prst="rect">
            <a:avLst/>
          </a:prstGeom>
          <a:ln>
            <a:noFill/>
          </a:ln>
        </p:spPr>
      </p:pic>
      <p:sp>
        <p:nvSpPr>
          <p:cNvPr id="819"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820"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821"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822"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E40F9955-BD3E-4D23-9C20-2BB3AB2B923B}" type="slidenum">
              <a:rPr b="0" lang="en-US" sz="1200" spc="-1" strike="noStrike">
                <a:solidFill>
                  <a:srgbClr val="ffffff"/>
                </a:solidFill>
                <a:latin typeface="Arial"/>
              </a:rPr>
              <a:t>&lt;number&gt;</a:t>
            </a:fld>
            <a:endParaRPr b="0" lang="en-US" sz="1200" spc="-1" strike="noStrike">
              <a:latin typeface="Times New Roman"/>
            </a:endParaRPr>
          </a:p>
        </p:txBody>
      </p:sp>
      <p:sp>
        <p:nvSpPr>
          <p:cNvPr id="823"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824" name="CustomShape 6"/>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825"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Service Icon</a:t>
            </a:r>
            <a:endParaRPr b="0" lang="en-US" sz="1600" spc="-1" strike="noStrike">
              <a:latin typeface="Arial"/>
            </a:endParaRPr>
          </a:p>
        </p:txBody>
      </p:sp>
      <p:sp>
        <p:nvSpPr>
          <p:cNvPr id="826" name="CustomShape 8"/>
          <p:cNvSpPr/>
          <p:nvPr/>
        </p:nvSpPr>
        <p:spPr>
          <a:xfrm>
            <a:off x="240840" y="284400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Instances</a:t>
            </a:r>
            <a:endParaRPr b="0" lang="en-US" sz="1600" spc="-1" strike="noStrike">
              <a:latin typeface="Arial"/>
            </a:endParaRPr>
          </a:p>
        </p:txBody>
      </p:sp>
      <p:sp>
        <p:nvSpPr>
          <p:cNvPr id="827" name="Line 9"/>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828" name="PlaceHolder 10"/>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829" name="CustomShape 11"/>
          <p:cNvSpPr/>
          <p:nvPr/>
        </p:nvSpPr>
        <p:spPr>
          <a:xfrm>
            <a:off x="0" y="0"/>
            <a:ext cx="12191760" cy="6857640"/>
          </a:xfrm>
          <a:prstGeom prst="rect">
            <a:avLst/>
          </a:prstGeom>
          <a:noFill/>
          <a:ln w="177840">
            <a:solidFill>
              <a:srgbClr val="d45b07"/>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43" name="Picture 9" descr=""/>
          <p:cNvPicPr/>
          <p:nvPr/>
        </p:nvPicPr>
        <p:blipFill>
          <a:blip r:embed="rId2"/>
          <a:stretch/>
        </p:blipFill>
        <p:spPr>
          <a:xfrm>
            <a:off x="280800" y="6235920"/>
            <a:ext cx="585000" cy="351000"/>
          </a:xfrm>
          <a:prstGeom prst="rect">
            <a:avLst/>
          </a:prstGeom>
          <a:ln>
            <a:noFill/>
          </a:ln>
        </p:spPr>
      </p:pic>
      <p:sp>
        <p:nvSpPr>
          <p:cNvPr id="44"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45"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46" name="PlaceHolder 3"/>
          <p:cNvSpPr>
            <a:spLocks noGrp="1"/>
          </p:cNvSpPr>
          <p:nvPr>
            <p:ph type="title"/>
          </p:nvPr>
        </p:nvSpPr>
        <p:spPr>
          <a:xfrm>
            <a:off x="240840" y="365040"/>
            <a:ext cx="11709720" cy="644040"/>
          </a:xfrm>
          <a:prstGeom prst="rect">
            <a:avLst/>
          </a:prstGeom>
        </p:spPr>
        <p:txBody>
          <a:bodyPr anchor="ctr">
            <a:noAutofit/>
          </a:bodyPr>
          <a:p>
            <a:pPr>
              <a:lnSpc>
                <a:spcPct val="90000"/>
              </a:lnSpc>
            </a:pPr>
            <a:r>
              <a:rPr b="1" lang="en-US" sz="2800" spc="-1" strike="noStrike">
                <a:solidFill>
                  <a:srgbClr val="ffffff"/>
                </a:solidFill>
                <a:latin typeface="Arial"/>
              </a:rPr>
              <a:t>Click to edit Master title style</a:t>
            </a:r>
            <a:endParaRPr b="0" lang="en-US" sz="2800" spc="-1" strike="noStrike">
              <a:solidFill>
                <a:srgbClr val="000000"/>
              </a:solidFill>
              <a:latin typeface="Calibri"/>
            </a:endParaRPr>
          </a:p>
        </p:txBody>
      </p:sp>
      <p:sp>
        <p:nvSpPr>
          <p:cNvPr id="47" name="PlaceHolder 4"/>
          <p:cNvSpPr>
            <a:spLocks noGrp="1"/>
          </p:cNvSpPr>
          <p:nvPr>
            <p:ph type="body"/>
          </p:nvPr>
        </p:nvSpPr>
        <p:spPr>
          <a:xfrm>
            <a:off x="240840" y="2273760"/>
            <a:ext cx="3602160" cy="3584520"/>
          </a:xfrm>
          <a:prstGeom prst="rect">
            <a:avLst/>
          </a:prstGeom>
        </p:spPr>
        <p:txBody>
          <a:bodyPr>
            <a:noAutofit/>
          </a:bodyPr>
          <a:p>
            <a:pPr>
              <a:lnSpc>
                <a:spcPct val="90000"/>
              </a:lnSpc>
              <a:spcBef>
                <a:spcPts val="1001"/>
              </a:spcBef>
              <a:tabLst>
                <a:tab algn="l" pos="0"/>
              </a:tabLst>
            </a:pPr>
            <a:r>
              <a:rPr b="0" lang="en-US" sz="2400" spc="-1" strike="noStrike">
                <a:solidFill>
                  <a:srgbClr val="ffffff"/>
                </a:solidFill>
                <a:latin typeface="Arial"/>
              </a:rPr>
              <a:t>Edit </a:t>
            </a:r>
            <a:r>
              <a:rPr b="0" lang="en-US" sz="2400" spc="-1" strike="noStrike">
                <a:solidFill>
                  <a:srgbClr val="ffffff"/>
                </a:solidFill>
                <a:latin typeface="Arial"/>
              </a:rPr>
              <a:t>Master </a:t>
            </a:r>
            <a:r>
              <a:rPr b="0" lang="en-US" sz="2400" spc="-1" strike="noStrike">
                <a:solidFill>
                  <a:srgbClr val="ffffff"/>
                </a:solidFill>
                <a:latin typeface="Arial"/>
              </a:rPr>
              <a:t>text styles</a:t>
            </a:r>
            <a:endParaRPr b="0" lang="en-US" sz="2400" spc="-1" strike="noStrike">
              <a:solidFill>
                <a:srgbClr val="ffffff"/>
              </a:solidFill>
              <a:latin typeface="Arial"/>
            </a:endParaRPr>
          </a:p>
          <a:p>
            <a:pPr marL="457200">
              <a:lnSpc>
                <a:spcPct val="90000"/>
              </a:lnSpc>
              <a:spcBef>
                <a:spcPts val="499"/>
              </a:spcBef>
              <a:tabLst>
                <a:tab algn="l" pos="0"/>
              </a:tabLst>
            </a:pPr>
            <a:r>
              <a:rPr b="0" lang="en-US" sz="2000" spc="-1" strike="noStrike">
                <a:solidFill>
                  <a:srgbClr val="ffffff"/>
                </a:solidFill>
                <a:latin typeface="Arial"/>
              </a:rPr>
              <a:t>Second </a:t>
            </a:r>
            <a:r>
              <a:rPr b="0" lang="en-US" sz="2000" spc="-1" strike="noStrike">
                <a:solidFill>
                  <a:srgbClr val="ffffff"/>
                </a:solidFill>
                <a:latin typeface="Arial"/>
              </a:rPr>
              <a:t>level</a:t>
            </a:r>
            <a:endParaRPr b="0" lang="en-US" sz="2000" spc="-1" strike="noStrike">
              <a:solidFill>
                <a:srgbClr val="ffffff"/>
              </a:solidFill>
              <a:latin typeface="Arial"/>
            </a:endParaRPr>
          </a:p>
          <a:p>
            <a:pPr marL="914400">
              <a:lnSpc>
                <a:spcPct val="90000"/>
              </a:lnSpc>
              <a:spcBef>
                <a:spcPts val="499"/>
              </a:spcBef>
              <a:tabLst>
                <a:tab algn="l" pos="0"/>
              </a:tabLst>
            </a:pPr>
            <a:r>
              <a:rPr b="0" lang="en-US" sz="1800" spc="-1" strike="noStrike">
                <a:solidFill>
                  <a:srgbClr val="ffffff"/>
                </a:solidFill>
                <a:latin typeface="Arial"/>
              </a:rPr>
              <a:t>Third </a:t>
            </a:r>
            <a:r>
              <a:rPr b="0" lang="en-US" sz="1800" spc="-1" strike="noStrike">
                <a:solidFill>
                  <a:srgbClr val="ffffff"/>
                </a:solidFill>
                <a:latin typeface="Arial"/>
              </a:rPr>
              <a:t>level</a:t>
            </a:r>
            <a:endParaRPr b="0" lang="en-US" sz="1800" spc="-1" strike="noStrike">
              <a:solidFill>
                <a:srgbClr val="ffffff"/>
              </a:solidFill>
              <a:latin typeface="Arial"/>
            </a:endParaRPr>
          </a:p>
          <a:p>
            <a:pPr marL="1371600">
              <a:lnSpc>
                <a:spcPct val="90000"/>
              </a:lnSpc>
              <a:spcBef>
                <a:spcPts val="499"/>
              </a:spcBef>
              <a:tabLst>
                <a:tab algn="l" pos="0"/>
              </a:tabLst>
            </a:pPr>
            <a:r>
              <a:rPr b="0" lang="en-US" sz="1600" spc="-1" strike="noStrike">
                <a:solidFill>
                  <a:srgbClr val="ffffff"/>
                </a:solidFill>
                <a:latin typeface="Arial"/>
              </a:rPr>
              <a:t>F</a:t>
            </a:r>
            <a:r>
              <a:rPr b="0" lang="en-US" sz="1600" spc="-1" strike="noStrike">
                <a:solidFill>
                  <a:srgbClr val="ffffff"/>
                </a:solidFill>
                <a:latin typeface="Arial"/>
              </a:rPr>
              <a:t>o</a:t>
            </a:r>
            <a:r>
              <a:rPr b="0" lang="en-US" sz="1600" spc="-1" strike="noStrike">
                <a:solidFill>
                  <a:srgbClr val="ffffff"/>
                </a:solidFill>
                <a:latin typeface="Arial"/>
              </a:rPr>
              <a:t>u</a:t>
            </a:r>
            <a:r>
              <a:rPr b="0" lang="en-US" sz="1600" spc="-1" strike="noStrike">
                <a:solidFill>
                  <a:srgbClr val="ffffff"/>
                </a:solidFill>
                <a:latin typeface="Arial"/>
              </a:rPr>
              <a:t>r</a:t>
            </a:r>
            <a:r>
              <a:rPr b="0" lang="en-US" sz="1600" spc="-1" strike="noStrike">
                <a:solidFill>
                  <a:srgbClr val="ffffff"/>
                </a:solidFill>
                <a:latin typeface="Arial"/>
              </a:rPr>
              <a:t>t</a:t>
            </a:r>
            <a:r>
              <a:rPr b="0" lang="en-US" sz="1600" spc="-1" strike="noStrike">
                <a:solidFill>
                  <a:srgbClr val="ffffff"/>
                </a:solidFill>
                <a:latin typeface="Arial"/>
              </a:rPr>
              <a:t>h</a:t>
            </a:r>
            <a:r>
              <a:rPr b="0" lang="en-US" sz="1600" spc="-1" strike="noStrike">
                <a:solidFill>
                  <a:srgbClr val="ffffff"/>
                </a:solidFill>
                <a:latin typeface="Arial"/>
              </a:rPr>
              <a:t> </a:t>
            </a:r>
            <a:r>
              <a:rPr b="0" lang="en-US" sz="1600" spc="-1" strike="noStrike">
                <a:solidFill>
                  <a:srgbClr val="ffffff"/>
                </a:solidFill>
                <a:latin typeface="Arial"/>
              </a:rPr>
              <a:t>l</a:t>
            </a:r>
            <a:r>
              <a:rPr b="0" lang="en-US" sz="1600" spc="-1" strike="noStrike">
                <a:solidFill>
                  <a:srgbClr val="ffffff"/>
                </a:solidFill>
                <a:latin typeface="Arial"/>
              </a:rPr>
              <a:t>e</a:t>
            </a:r>
            <a:r>
              <a:rPr b="0" lang="en-US" sz="1600" spc="-1" strike="noStrike">
                <a:solidFill>
                  <a:srgbClr val="ffffff"/>
                </a:solidFill>
                <a:latin typeface="Arial"/>
              </a:rPr>
              <a:t>v</a:t>
            </a:r>
            <a:r>
              <a:rPr b="0" lang="en-US" sz="1600" spc="-1" strike="noStrike">
                <a:solidFill>
                  <a:srgbClr val="ffffff"/>
                </a:solidFill>
                <a:latin typeface="Arial"/>
              </a:rPr>
              <a:t>e</a:t>
            </a:r>
            <a:r>
              <a:rPr b="0" lang="en-US" sz="1600" spc="-1" strike="noStrike">
                <a:solidFill>
                  <a:srgbClr val="ffffff"/>
                </a:solidFill>
                <a:latin typeface="Arial"/>
              </a:rPr>
              <a:t>l</a:t>
            </a:r>
            <a:endParaRPr b="0" lang="en-US" sz="1600" spc="-1" strike="noStrike">
              <a:solidFill>
                <a:srgbClr val="ffffff"/>
              </a:solidFill>
              <a:latin typeface="Arial"/>
            </a:endParaRPr>
          </a:p>
        </p:txBody>
      </p:sp>
      <p:sp>
        <p:nvSpPr>
          <p:cNvPr id="48" name="PlaceHolder 5"/>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49" name="PlaceHolder 6"/>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83A68B86-EEF0-4E03-B94A-81B7742D0274}" type="slidenum">
              <a:rPr b="0" lang="en-US" sz="1200" spc="-1" strike="noStrike">
                <a:solidFill>
                  <a:srgbClr val="ffffff"/>
                </a:solidFill>
                <a:latin typeface="Arial"/>
              </a:rPr>
              <a:t>&lt;number&gt;</a:t>
            </a:fld>
            <a:endParaRPr b="0" lang="en-US" sz="1200" spc="-1" strike="noStrike">
              <a:latin typeface="Times New Roman"/>
            </a:endParaRPr>
          </a:p>
        </p:txBody>
      </p:sp>
      <p:sp>
        <p:nvSpPr>
          <p:cNvPr id="50" name="PlaceHolder 7"/>
          <p:cNvSpPr>
            <a:spLocks noGrp="1"/>
          </p:cNvSpPr>
          <p:nvPr>
            <p:ph type="body"/>
          </p:nvPr>
        </p:nvSpPr>
        <p:spPr>
          <a:xfrm>
            <a:off x="4294800" y="2273760"/>
            <a:ext cx="3602160" cy="3584520"/>
          </a:xfrm>
          <a:prstGeom prst="rect">
            <a:avLst/>
          </a:prstGeom>
        </p:spPr>
        <p:txBody>
          <a:bodyPr>
            <a:noAutofit/>
          </a:bodyPr>
          <a:p>
            <a:pPr>
              <a:lnSpc>
                <a:spcPct val="90000"/>
              </a:lnSpc>
              <a:spcBef>
                <a:spcPts val="1001"/>
              </a:spcBef>
              <a:tabLst>
                <a:tab algn="l" pos="0"/>
              </a:tabLst>
            </a:pPr>
            <a:r>
              <a:rPr b="0" lang="en-US" sz="2400" spc="-1" strike="noStrike">
                <a:solidFill>
                  <a:srgbClr val="ffffff"/>
                </a:solidFill>
                <a:latin typeface="Arial"/>
              </a:rPr>
              <a:t>Edit Master text styles</a:t>
            </a:r>
            <a:endParaRPr b="0" lang="en-US" sz="2400" spc="-1" strike="noStrike">
              <a:solidFill>
                <a:srgbClr val="ffffff"/>
              </a:solidFill>
              <a:latin typeface="Arial"/>
            </a:endParaRPr>
          </a:p>
          <a:p>
            <a:pPr marL="457200">
              <a:lnSpc>
                <a:spcPct val="90000"/>
              </a:lnSpc>
              <a:spcBef>
                <a:spcPts val="499"/>
              </a:spcBef>
              <a:tabLst>
                <a:tab algn="l" pos="0"/>
              </a:tabLst>
            </a:pPr>
            <a:r>
              <a:rPr b="0" lang="en-US" sz="2000" spc="-1" strike="noStrike">
                <a:solidFill>
                  <a:srgbClr val="ffffff"/>
                </a:solidFill>
                <a:latin typeface="Arial"/>
              </a:rPr>
              <a:t>Second level</a:t>
            </a:r>
            <a:endParaRPr b="0" lang="en-US" sz="2000" spc="-1" strike="noStrike">
              <a:solidFill>
                <a:srgbClr val="ffffff"/>
              </a:solidFill>
              <a:latin typeface="Arial"/>
            </a:endParaRPr>
          </a:p>
          <a:p>
            <a:pPr marL="914400">
              <a:lnSpc>
                <a:spcPct val="90000"/>
              </a:lnSpc>
              <a:spcBef>
                <a:spcPts val="499"/>
              </a:spcBef>
              <a:tabLst>
                <a:tab algn="l" pos="0"/>
              </a:tabLst>
            </a:pPr>
            <a:r>
              <a:rPr b="0" lang="en-US" sz="1800" spc="-1" strike="noStrike">
                <a:solidFill>
                  <a:srgbClr val="ffffff"/>
                </a:solidFill>
                <a:latin typeface="Arial"/>
              </a:rPr>
              <a:t>Third level</a:t>
            </a:r>
            <a:endParaRPr b="0" lang="en-US" sz="1800" spc="-1" strike="noStrike">
              <a:solidFill>
                <a:srgbClr val="ffffff"/>
              </a:solidFill>
              <a:latin typeface="Arial"/>
            </a:endParaRPr>
          </a:p>
          <a:p>
            <a:pPr marL="1371600">
              <a:lnSpc>
                <a:spcPct val="90000"/>
              </a:lnSpc>
              <a:spcBef>
                <a:spcPts val="499"/>
              </a:spcBef>
              <a:tabLst>
                <a:tab algn="l" pos="0"/>
              </a:tabLst>
            </a:pPr>
            <a:r>
              <a:rPr b="0" lang="en-US" sz="1600" spc="-1" strike="noStrike">
                <a:solidFill>
                  <a:srgbClr val="ffffff"/>
                </a:solidFill>
                <a:latin typeface="Arial"/>
              </a:rPr>
              <a:t>Fourth level</a:t>
            </a:r>
            <a:endParaRPr b="0" lang="en-US" sz="1600" spc="-1" strike="noStrike">
              <a:solidFill>
                <a:srgbClr val="ffffff"/>
              </a:solidFill>
              <a:latin typeface="Arial"/>
            </a:endParaRPr>
          </a:p>
        </p:txBody>
      </p:sp>
      <p:sp>
        <p:nvSpPr>
          <p:cNvPr id="51" name="PlaceHolder 8"/>
          <p:cNvSpPr>
            <a:spLocks noGrp="1"/>
          </p:cNvSpPr>
          <p:nvPr>
            <p:ph type="body"/>
          </p:nvPr>
        </p:nvSpPr>
        <p:spPr>
          <a:xfrm>
            <a:off x="8326800" y="2273760"/>
            <a:ext cx="3602160" cy="3584520"/>
          </a:xfrm>
          <a:prstGeom prst="rect">
            <a:avLst/>
          </a:prstGeom>
        </p:spPr>
        <p:txBody>
          <a:bodyPr>
            <a:noAutofit/>
          </a:bodyPr>
          <a:p>
            <a:pPr>
              <a:lnSpc>
                <a:spcPct val="90000"/>
              </a:lnSpc>
              <a:spcBef>
                <a:spcPts val="1001"/>
              </a:spcBef>
              <a:tabLst>
                <a:tab algn="l" pos="0"/>
              </a:tabLst>
            </a:pPr>
            <a:r>
              <a:rPr b="0" lang="en-US" sz="2400" spc="-1" strike="noStrike">
                <a:solidFill>
                  <a:srgbClr val="ffffff"/>
                </a:solidFill>
                <a:latin typeface="Arial"/>
              </a:rPr>
              <a:t>Edit Master text styles</a:t>
            </a:r>
            <a:endParaRPr b="0" lang="en-US" sz="2400" spc="-1" strike="noStrike">
              <a:solidFill>
                <a:srgbClr val="ffffff"/>
              </a:solidFill>
              <a:latin typeface="Arial"/>
            </a:endParaRPr>
          </a:p>
          <a:p>
            <a:pPr marL="457200">
              <a:lnSpc>
                <a:spcPct val="90000"/>
              </a:lnSpc>
              <a:spcBef>
                <a:spcPts val="499"/>
              </a:spcBef>
              <a:tabLst>
                <a:tab algn="l" pos="0"/>
              </a:tabLst>
            </a:pPr>
            <a:r>
              <a:rPr b="0" lang="en-US" sz="2000" spc="-1" strike="noStrike">
                <a:solidFill>
                  <a:srgbClr val="ffffff"/>
                </a:solidFill>
                <a:latin typeface="Arial"/>
              </a:rPr>
              <a:t>Second level</a:t>
            </a:r>
            <a:endParaRPr b="0" lang="en-US" sz="2000" spc="-1" strike="noStrike">
              <a:solidFill>
                <a:srgbClr val="ffffff"/>
              </a:solidFill>
              <a:latin typeface="Arial"/>
            </a:endParaRPr>
          </a:p>
          <a:p>
            <a:pPr marL="914400">
              <a:lnSpc>
                <a:spcPct val="90000"/>
              </a:lnSpc>
              <a:spcBef>
                <a:spcPts val="499"/>
              </a:spcBef>
              <a:tabLst>
                <a:tab algn="l" pos="0"/>
              </a:tabLst>
            </a:pPr>
            <a:r>
              <a:rPr b="0" lang="en-US" sz="1800" spc="-1" strike="noStrike">
                <a:solidFill>
                  <a:srgbClr val="ffffff"/>
                </a:solidFill>
                <a:latin typeface="Arial"/>
              </a:rPr>
              <a:t>Third level</a:t>
            </a:r>
            <a:endParaRPr b="0" lang="en-US" sz="1800" spc="-1" strike="noStrike">
              <a:solidFill>
                <a:srgbClr val="ffffff"/>
              </a:solidFill>
              <a:latin typeface="Arial"/>
            </a:endParaRPr>
          </a:p>
          <a:p>
            <a:pPr marL="1371600">
              <a:lnSpc>
                <a:spcPct val="90000"/>
              </a:lnSpc>
              <a:spcBef>
                <a:spcPts val="499"/>
              </a:spcBef>
              <a:tabLst>
                <a:tab algn="l" pos="0"/>
              </a:tabLst>
            </a:pPr>
            <a:r>
              <a:rPr b="0" lang="en-US" sz="1600" spc="-1" strike="noStrike">
                <a:solidFill>
                  <a:srgbClr val="ffffff"/>
                </a:solidFill>
                <a:latin typeface="Arial"/>
              </a:rPr>
              <a:t>Fourth level</a:t>
            </a:r>
            <a:endParaRPr b="0" lang="en-US" sz="1600" spc="-1" strike="noStrike">
              <a:solidFill>
                <a:srgbClr val="ffffff"/>
              </a:solidFill>
              <a:latin typeface="Arial"/>
            </a:endParaRPr>
          </a:p>
        </p:txBody>
      </p:sp>
      <p:sp>
        <p:nvSpPr>
          <p:cNvPr id="52" name="PlaceHolder 9"/>
          <p:cNvSpPr>
            <a:spLocks noGrp="1"/>
          </p:cNvSpPr>
          <p:nvPr>
            <p:ph type="body"/>
          </p:nvPr>
        </p:nvSpPr>
        <p:spPr>
          <a:xfrm>
            <a:off x="240840" y="1149480"/>
            <a:ext cx="11709720" cy="983880"/>
          </a:xfrm>
          <a:prstGeom prst="rect">
            <a:avLst/>
          </a:prstGeom>
        </p:spPr>
        <p:txBody>
          <a:bodyPr>
            <a:normAutofit fontScale="28000"/>
          </a:bodyPr>
          <a:p>
            <a:pPr marL="432000" indent="-324000" algn="ctr">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lgn="ctr">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gn="ctr">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lgn="ctr">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ffffff"/>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ffffff"/>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ffffff"/>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866" name="Picture 9" descr=""/>
          <p:cNvPicPr/>
          <p:nvPr/>
        </p:nvPicPr>
        <p:blipFill>
          <a:blip r:embed="rId2"/>
          <a:stretch/>
        </p:blipFill>
        <p:spPr>
          <a:xfrm>
            <a:off x="280800" y="6235920"/>
            <a:ext cx="585000" cy="351000"/>
          </a:xfrm>
          <a:prstGeom prst="rect">
            <a:avLst/>
          </a:prstGeom>
          <a:ln>
            <a:noFill/>
          </a:ln>
        </p:spPr>
      </p:pic>
      <p:sp>
        <p:nvSpPr>
          <p:cNvPr id="867"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868"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869"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870"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5CE98E97-8C1E-46B6-95BD-B735F72D0901}" type="slidenum">
              <a:rPr b="0" lang="en-US" sz="1200" spc="-1" strike="noStrike">
                <a:solidFill>
                  <a:srgbClr val="ffffff"/>
                </a:solidFill>
                <a:latin typeface="Arial"/>
              </a:rPr>
              <a:t>&lt;number&gt;</a:t>
            </a:fld>
            <a:endParaRPr b="0" lang="en-US" sz="1200" spc="-1" strike="noStrike">
              <a:latin typeface="Times New Roman"/>
            </a:endParaRPr>
          </a:p>
        </p:txBody>
      </p:sp>
      <p:sp>
        <p:nvSpPr>
          <p:cNvPr id="871"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872" name="CustomShape 6"/>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873"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Service Icon</a:t>
            </a:r>
            <a:endParaRPr b="0" lang="en-US" sz="1600" spc="-1" strike="noStrike">
              <a:latin typeface="Arial"/>
            </a:endParaRPr>
          </a:p>
        </p:txBody>
      </p:sp>
      <p:sp>
        <p:nvSpPr>
          <p:cNvPr id="874" name="Line 8"/>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875" name="PlaceHolder 9"/>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876" name="CustomShape 10"/>
          <p:cNvSpPr/>
          <p:nvPr/>
        </p:nvSpPr>
        <p:spPr>
          <a:xfrm>
            <a:off x="0" y="0"/>
            <a:ext cx="12191760" cy="6857640"/>
          </a:xfrm>
          <a:prstGeom prst="rect">
            <a:avLst/>
          </a:prstGeom>
          <a:noFill/>
          <a:ln w="177840">
            <a:solidFill>
              <a:srgbClr val="d45b07"/>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913" name="Picture 9" descr=""/>
          <p:cNvPicPr/>
          <p:nvPr/>
        </p:nvPicPr>
        <p:blipFill>
          <a:blip r:embed="rId2"/>
          <a:stretch/>
        </p:blipFill>
        <p:spPr>
          <a:xfrm>
            <a:off x="280800" y="6235920"/>
            <a:ext cx="585000" cy="351000"/>
          </a:xfrm>
          <a:prstGeom prst="rect">
            <a:avLst/>
          </a:prstGeom>
          <a:ln>
            <a:noFill/>
          </a:ln>
        </p:spPr>
      </p:pic>
      <p:sp>
        <p:nvSpPr>
          <p:cNvPr id="914"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915"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916"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917"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87283A8D-232C-45EF-A42F-D9F9D4DB2267}" type="slidenum">
              <a:rPr b="0" lang="en-US" sz="1200" spc="-1" strike="noStrike">
                <a:solidFill>
                  <a:srgbClr val="ffffff"/>
                </a:solidFill>
                <a:latin typeface="Arial"/>
              </a:rPr>
              <a:t>&lt;number&gt;</a:t>
            </a:fld>
            <a:endParaRPr b="0" lang="en-US" sz="1200" spc="-1" strike="noStrike">
              <a:latin typeface="Times New Roman"/>
            </a:endParaRPr>
          </a:p>
        </p:txBody>
      </p:sp>
      <p:sp>
        <p:nvSpPr>
          <p:cNvPr id="918" name="PlaceHolder 5"/>
          <p:cNvSpPr>
            <a:spLocks noGrp="1"/>
          </p:cNvSpPr>
          <p:nvPr>
            <p:ph type="title"/>
          </p:nvPr>
        </p:nvSpPr>
        <p:spPr>
          <a:xfrm>
            <a:off x="291240" y="2102040"/>
            <a:ext cx="8195040" cy="2250720"/>
          </a:xfrm>
          <a:prstGeom prst="rect">
            <a:avLst/>
          </a:prstGeom>
        </p:spPr>
        <p:txBody>
          <a:bodyPr anchor="b">
            <a:noAutofit/>
          </a:bodyPr>
          <a:p>
            <a:pPr algn="ctr"/>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919" name="CustomShape 6"/>
          <p:cNvSpPr/>
          <p:nvPr/>
        </p:nvSpPr>
        <p:spPr>
          <a:xfrm>
            <a:off x="0" y="0"/>
            <a:ext cx="12191760" cy="6857640"/>
          </a:xfrm>
          <a:prstGeom prst="rect">
            <a:avLst/>
          </a:prstGeom>
          <a:noFill/>
          <a:ln w="177840">
            <a:solidFill>
              <a:srgbClr val="2e27ad"/>
            </a:solidFill>
          </a:ln>
        </p:spPr>
        <p:style>
          <a:lnRef idx="2">
            <a:schemeClr val="accent1">
              <a:shade val="50000"/>
            </a:schemeClr>
          </a:lnRef>
          <a:fillRef idx="1">
            <a:schemeClr val="accent1"/>
          </a:fillRef>
          <a:effectRef idx="0">
            <a:schemeClr val="accent1"/>
          </a:effectRef>
          <a:fontRef idx="minor"/>
        </p:style>
      </p:sp>
      <p:sp>
        <p:nvSpPr>
          <p:cNvPr id="920"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957" name="Picture 9" descr=""/>
          <p:cNvPicPr/>
          <p:nvPr/>
        </p:nvPicPr>
        <p:blipFill>
          <a:blip r:embed="rId2"/>
          <a:stretch/>
        </p:blipFill>
        <p:spPr>
          <a:xfrm>
            <a:off x="280800" y="6235920"/>
            <a:ext cx="585000" cy="351000"/>
          </a:xfrm>
          <a:prstGeom prst="rect">
            <a:avLst/>
          </a:prstGeom>
          <a:ln>
            <a:noFill/>
          </a:ln>
        </p:spPr>
      </p:pic>
      <p:sp>
        <p:nvSpPr>
          <p:cNvPr id="958"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959"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960"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961"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D74F124D-0153-4F91-85F5-D9015EE98598}" type="slidenum">
              <a:rPr b="0" lang="en-US" sz="1200" spc="-1" strike="noStrike">
                <a:solidFill>
                  <a:srgbClr val="ffffff"/>
                </a:solidFill>
                <a:latin typeface="Arial"/>
              </a:rPr>
              <a:t>&lt;number&gt;</a:t>
            </a:fld>
            <a:endParaRPr b="0" lang="en-US" sz="1200" spc="-1" strike="noStrike">
              <a:latin typeface="Times New Roman"/>
            </a:endParaRPr>
          </a:p>
        </p:txBody>
      </p:sp>
      <p:sp>
        <p:nvSpPr>
          <p:cNvPr id="962"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963" name="CustomShape 6"/>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964"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Service Icon</a:t>
            </a:r>
            <a:endParaRPr b="0" lang="en-US" sz="1600" spc="-1" strike="noStrike">
              <a:latin typeface="Arial"/>
            </a:endParaRPr>
          </a:p>
        </p:txBody>
      </p:sp>
      <p:sp>
        <p:nvSpPr>
          <p:cNvPr id="965" name="CustomShape 8"/>
          <p:cNvSpPr/>
          <p:nvPr/>
        </p:nvSpPr>
        <p:spPr>
          <a:xfrm>
            <a:off x="240840" y="284400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Resource Icon(s)</a:t>
            </a:r>
            <a:endParaRPr b="0" lang="en-US" sz="1600" spc="-1" strike="noStrike">
              <a:latin typeface="Arial"/>
            </a:endParaRPr>
          </a:p>
        </p:txBody>
      </p:sp>
      <p:sp>
        <p:nvSpPr>
          <p:cNvPr id="966" name="Line 9"/>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967" name="PlaceHolder 10"/>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968" name="CustomShape 11"/>
          <p:cNvSpPr/>
          <p:nvPr/>
        </p:nvSpPr>
        <p:spPr>
          <a:xfrm>
            <a:off x="0" y="0"/>
            <a:ext cx="12191760" cy="6857640"/>
          </a:xfrm>
          <a:prstGeom prst="rect">
            <a:avLst/>
          </a:prstGeom>
          <a:noFill/>
          <a:ln w="177840">
            <a:solidFill>
              <a:srgbClr val="2e27ad"/>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005" name="Picture 9" descr=""/>
          <p:cNvPicPr/>
          <p:nvPr/>
        </p:nvPicPr>
        <p:blipFill>
          <a:blip r:embed="rId2"/>
          <a:stretch/>
        </p:blipFill>
        <p:spPr>
          <a:xfrm>
            <a:off x="280800" y="6235920"/>
            <a:ext cx="585000" cy="351000"/>
          </a:xfrm>
          <a:prstGeom prst="rect">
            <a:avLst/>
          </a:prstGeom>
          <a:ln>
            <a:noFill/>
          </a:ln>
        </p:spPr>
      </p:pic>
      <p:sp>
        <p:nvSpPr>
          <p:cNvPr id="1006"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1007"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1008" name="PlaceHolder 3"/>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009" name="PlaceHolder 4"/>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1010" name="PlaceHolder 5"/>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9F7632B6-4626-41BE-B59A-6986ED2A9A49}" type="slidenum">
              <a:rPr b="0" lang="en-US" sz="1200" spc="-1" strike="noStrike">
                <a:solidFill>
                  <a:srgbClr val="ffffff"/>
                </a:solidFill>
                <a:latin typeface="Arial"/>
              </a:rPr>
              <a:t>&lt;number&gt;</a:t>
            </a:fld>
            <a:endParaRPr b="0" lang="en-US" sz="1200" spc="-1" strike="noStrike">
              <a:latin typeface="Times New Roman"/>
            </a:endParaRPr>
          </a:p>
        </p:txBody>
      </p:sp>
      <p:sp>
        <p:nvSpPr>
          <p:cNvPr id="1011" name="CustomShape 6"/>
          <p:cNvSpPr/>
          <p:nvPr/>
        </p:nvSpPr>
        <p:spPr>
          <a:xfrm>
            <a:off x="88200" y="1009440"/>
            <a:ext cx="11998800" cy="4914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012"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Resource Icons</a:t>
            </a:r>
            <a:endParaRPr b="0" lang="en-US" sz="1600" spc="-1" strike="noStrike">
              <a:latin typeface="Arial"/>
            </a:endParaRPr>
          </a:p>
        </p:txBody>
      </p:sp>
      <p:sp>
        <p:nvSpPr>
          <p:cNvPr id="1013" name="Line 8"/>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1014" name="CustomShape 9"/>
          <p:cNvSpPr/>
          <p:nvPr/>
        </p:nvSpPr>
        <p:spPr>
          <a:xfrm>
            <a:off x="0" y="0"/>
            <a:ext cx="12191760" cy="6857640"/>
          </a:xfrm>
          <a:prstGeom prst="rect">
            <a:avLst/>
          </a:prstGeom>
          <a:noFill/>
          <a:ln w="177840">
            <a:solidFill>
              <a:srgbClr val="2e27ad"/>
            </a:solidFill>
          </a:ln>
        </p:spPr>
        <p:style>
          <a:lnRef idx="2">
            <a:schemeClr val="accent1">
              <a:shade val="50000"/>
            </a:schemeClr>
          </a:lnRef>
          <a:fillRef idx="1">
            <a:schemeClr val="accent1"/>
          </a:fillRef>
          <a:effectRef idx="0">
            <a:schemeClr val="accent1"/>
          </a:effectRef>
          <a:fontRef idx="minor"/>
        </p:style>
      </p:sp>
      <p:sp>
        <p:nvSpPr>
          <p:cNvPr id="1015" name="PlaceHolder 10"/>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052" name="Picture 9" descr=""/>
          <p:cNvPicPr/>
          <p:nvPr/>
        </p:nvPicPr>
        <p:blipFill>
          <a:blip r:embed="rId2"/>
          <a:stretch/>
        </p:blipFill>
        <p:spPr>
          <a:xfrm>
            <a:off x="280800" y="6235920"/>
            <a:ext cx="585000" cy="351000"/>
          </a:xfrm>
          <a:prstGeom prst="rect">
            <a:avLst/>
          </a:prstGeom>
          <a:ln>
            <a:noFill/>
          </a:ln>
        </p:spPr>
      </p:pic>
      <p:sp>
        <p:nvSpPr>
          <p:cNvPr id="1053"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1054"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1055"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1056"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CEC87762-CDE4-4C54-8458-F5AD8AB589A0}" type="slidenum">
              <a:rPr b="0" lang="en-US" sz="1200" spc="-1" strike="noStrike">
                <a:solidFill>
                  <a:srgbClr val="ffffff"/>
                </a:solidFill>
                <a:latin typeface="Arial"/>
              </a:rPr>
              <a:t>&lt;number&gt;</a:t>
            </a:fld>
            <a:endParaRPr b="0" lang="en-US" sz="1200" spc="-1" strike="noStrike">
              <a:latin typeface="Times New Roman"/>
            </a:endParaRPr>
          </a:p>
        </p:txBody>
      </p:sp>
      <p:sp>
        <p:nvSpPr>
          <p:cNvPr id="1057" name="PlaceHolder 5"/>
          <p:cNvSpPr>
            <a:spLocks noGrp="1"/>
          </p:cNvSpPr>
          <p:nvPr>
            <p:ph type="title"/>
          </p:nvPr>
        </p:nvSpPr>
        <p:spPr>
          <a:xfrm>
            <a:off x="291240" y="2102040"/>
            <a:ext cx="8195040" cy="2250720"/>
          </a:xfrm>
          <a:prstGeom prst="rect">
            <a:avLst/>
          </a:prstGeom>
        </p:spPr>
        <p:txBody>
          <a:bodyPr anchor="b">
            <a:noAutofit/>
          </a:bodyPr>
          <a:p>
            <a:pPr algn="ctr"/>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1058" name="CustomShape 6"/>
          <p:cNvSpPr/>
          <p:nvPr/>
        </p:nvSpPr>
        <p:spPr>
          <a:xfrm>
            <a:off x="0" y="0"/>
            <a:ext cx="12191760" cy="6857640"/>
          </a:xfrm>
          <a:prstGeom prst="rect">
            <a:avLst/>
          </a:prstGeom>
          <a:noFill/>
          <a:ln w="177840">
            <a:solidFill>
              <a:srgbClr val="067f68"/>
            </a:solidFill>
          </a:ln>
        </p:spPr>
        <p:style>
          <a:lnRef idx="2">
            <a:schemeClr val="accent1">
              <a:shade val="50000"/>
            </a:schemeClr>
          </a:lnRef>
          <a:fillRef idx="1">
            <a:schemeClr val="accent1"/>
          </a:fillRef>
          <a:effectRef idx="0">
            <a:schemeClr val="accent1"/>
          </a:effectRef>
          <a:fontRef idx="minor"/>
        </p:style>
      </p:sp>
      <p:sp>
        <p:nvSpPr>
          <p:cNvPr id="1059"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096" name="Picture 9" descr=""/>
          <p:cNvPicPr/>
          <p:nvPr/>
        </p:nvPicPr>
        <p:blipFill>
          <a:blip r:embed="rId2"/>
          <a:stretch/>
        </p:blipFill>
        <p:spPr>
          <a:xfrm>
            <a:off x="280800" y="6235920"/>
            <a:ext cx="585000" cy="351000"/>
          </a:xfrm>
          <a:prstGeom prst="rect">
            <a:avLst/>
          </a:prstGeom>
          <a:ln>
            <a:noFill/>
          </a:ln>
        </p:spPr>
      </p:pic>
      <p:sp>
        <p:nvSpPr>
          <p:cNvPr id="1097"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1098"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1099"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1100"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5F132DCB-8171-431A-A230-50F08D4D1170}" type="slidenum">
              <a:rPr b="0" lang="en-US" sz="1200" spc="-1" strike="noStrike">
                <a:solidFill>
                  <a:srgbClr val="ffffff"/>
                </a:solidFill>
                <a:latin typeface="Arial"/>
              </a:rPr>
              <a:t>&lt;number&gt;</a:t>
            </a:fld>
            <a:endParaRPr b="0" lang="en-US" sz="1200" spc="-1" strike="noStrike">
              <a:latin typeface="Times New Roman"/>
            </a:endParaRPr>
          </a:p>
        </p:txBody>
      </p:sp>
      <p:sp>
        <p:nvSpPr>
          <p:cNvPr id="1101"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102" name="CustomShape 6"/>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103"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Service Icon</a:t>
            </a:r>
            <a:endParaRPr b="0" lang="en-US" sz="1600" spc="-1" strike="noStrike">
              <a:latin typeface="Arial"/>
            </a:endParaRPr>
          </a:p>
        </p:txBody>
      </p:sp>
      <p:sp>
        <p:nvSpPr>
          <p:cNvPr id="1104" name="CustomShape 8"/>
          <p:cNvSpPr/>
          <p:nvPr/>
        </p:nvSpPr>
        <p:spPr>
          <a:xfrm>
            <a:off x="240840" y="284400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Resource Icon(s)</a:t>
            </a:r>
            <a:endParaRPr b="0" lang="en-US" sz="1600" spc="-1" strike="noStrike">
              <a:latin typeface="Arial"/>
            </a:endParaRPr>
          </a:p>
        </p:txBody>
      </p:sp>
      <p:sp>
        <p:nvSpPr>
          <p:cNvPr id="1105" name="Line 9"/>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1106" name="PlaceHolder 10"/>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1107" name="CustomShape 11"/>
          <p:cNvSpPr/>
          <p:nvPr/>
        </p:nvSpPr>
        <p:spPr>
          <a:xfrm>
            <a:off x="0" y="0"/>
            <a:ext cx="12191760" cy="6857640"/>
          </a:xfrm>
          <a:prstGeom prst="rect">
            <a:avLst/>
          </a:prstGeom>
          <a:noFill/>
          <a:ln w="177840">
            <a:solidFill>
              <a:srgbClr val="067f68"/>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144" name="Picture 9" descr=""/>
          <p:cNvPicPr/>
          <p:nvPr/>
        </p:nvPicPr>
        <p:blipFill>
          <a:blip r:embed="rId2"/>
          <a:stretch/>
        </p:blipFill>
        <p:spPr>
          <a:xfrm>
            <a:off x="280800" y="6235920"/>
            <a:ext cx="585000" cy="351000"/>
          </a:xfrm>
          <a:prstGeom prst="rect">
            <a:avLst/>
          </a:prstGeom>
          <a:ln>
            <a:noFill/>
          </a:ln>
        </p:spPr>
      </p:pic>
      <p:sp>
        <p:nvSpPr>
          <p:cNvPr id="1145"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1146"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1147" name="PlaceHolder 3"/>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148" name="PlaceHolder 4"/>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1149" name="PlaceHolder 5"/>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836E003E-EC8A-4EB3-8716-C1A37B525649}" type="slidenum">
              <a:rPr b="0" lang="en-US" sz="1200" spc="-1" strike="noStrike">
                <a:solidFill>
                  <a:srgbClr val="ffffff"/>
                </a:solidFill>
                <a:latin typeface="Arial"/>
              </a:rPr>
              <a:t>&lt;number&gt;</a:t>
            </a:fld>
            <a:endParaRPr b="0" lang="en-US" sz="1200" spc="-1" strike="noStrike">
              <a:latin typeface="Times New Roman"/>
            </a:endParaRPr>
          </a:p>
        </p:txBody>
      </p:sp>
      <p:sp>
        <p:nvSpPr>
          <p:cNvPr id="1150" name="CustomShape 6"/>
          <p:cNvSpPr/>
          <p:nvPr/>
        </p:nvSpPr>
        <p:spPr>
          <a:xfrm>
            <a:off x="88200" y="1009440"/>
            <a:ext cx="11998800" cy="4914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151"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IoT Resources</a:t>
            </a:r>
            <a:endParaRPr b="0" lang="en-US" sz="1600" spc="-1" strike="noStrike">
              <a:latin typeface="Arial"/>
            </a:endParaRPr>
          </a:p>
        </p:txBody>
      </p:sp>
      <p:sp>
        <p:nvSpPr>
          <p:cNvPr id="1152" name="Line 8"/>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1153" name="PlaceHolder 9"/>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1154" name="CustomShape 10"/>
          <p:cNvSpPr/>
          <p:nvPr/>
        </p:nvSpPr>
        <p:spPr>
          <a:xfrm>
            <a:off x="0" y="0"/>
            <a:ext cx="12191760" cy="6857640"/>
          </a:xfrm>
          <a:prstGeom prst="rect">
            <a:avLst/>
          </a:prstGeom>
          <a:noFill/>
          <a:ln w="177840">
            <a:solidFill>
              <a:srgbClr val="1e8900"/>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191" name="Picture 9" descr=""/>
          <p:cNvPicPr/>
          <p:nvPr/>
        </p:nvPicPr>
        <p:blipFill>
          <a:blip r:embed="rId2"/>
          <a:stretch/>
        </p:blipFill>
        <p:spPr>
          <a:xfrm>
            <a:off x="280800" y="6235920"/>
            <a:ext cx="585000" cy="351000"/>
          </a:xfrm>
          <a:prstGeom prst="rect">
            <a:avLst/>
          </a:prstGeom>
          <a:ln>
            <a:noFill/>
          </a:ln>
        </p:spPr>
      </p:pic>
      <p:sp>
        <p:nvSpPr>
          <p:cNvPr id="1192"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1193"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1194" name="PlaceHolder 3"/>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195" name="PlaceHolder 4"/>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1196" name="PlaceHolder 5"/>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02F7712C-2DC1-4D5A-98B7-2A71793F4D59}" type="slidenum">
              <a:rPr b="0" lang="en-US" sz="1200" spc="-1" strike="noStrike">
                <a:solidFill>
                  <a:srgbClr val="ffffff"/>
                </a:solidFill>
                <a:latin typeface="Arial"/>
              </a:rPr>
              <a:t>&lt;number&gt;</a:t>
            </a:fld>
            <a:endParaRPr b="0" lang="en-US" sz="1200" spc="-1" strike="noStrike">
              <a:latin typeface="Times New Roman"/>
            </a:endParaRPr>
          </a:p>
        </p:txBody>
      </p:sp>
      <p:sp>
        <p:nvSpPr>
          <p:cNvPr id="1197" name="CustomShape 6"/>
          <p:cNvSpPr/>
          <p:nvPr/>
        </p:nvSpPr>
        <p:spPr>
          <a:xfrm>
            <a:off x="88200" y="1009440"/>
            <a:ext cx="11998800" cy="4914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198"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IoT Things</a:t>
            </a:r>
            <a:endParaRPr b="0" lang="en-US" sz="1600" spc="-1" strike="noStrike">
              <a:latin typeface="Arial"/>
            </a:endParaRPr>
          </a:p>
        </p:txBody>
      </p:sp>
      <p:sp>
        <p:nvSpPr>
          <p:cNvPr id="1199" name="Line 8"/>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1200" name="PlaceHolder 9"/>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1201" name="CustomShape 10"/>
          <p:cNvSpPr/>
          <p:nvPr/>
        </p:nvSpPr>
        <p:spPr>
          <a:xfrm>
            <a:off x="0" y="0"/>
            <a:ext cx="12191760" cy="6857640"/>
          </a:xfrm>
          <a:prstGeom prst="rect">
            <a:avLst/>
          </a:prstGeom>
          <a:noFill/>
          <a:ln w="177840">
            <a:solidFill>
              <a:srgbClr val="1e8900"/>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238" name="Picture 9" descr=""/>
          <p:cNvPicPr/>
          <p:nvPr/>
        </p:nvPicPr>
        <p:blipFill>
          <a:blip r:embed="rId2"/>
          <a:stretch/>
        </p:blipFill>
        <p:spPr>
          <a:xfrm>
            <a:off x="280800" y="6235920"/>
            <a:ext cx="585000" cy="351000"/>
          </a:xfrm>
          <a:prstGeom prst="rect">
            <a:avLst/>
          </a:prstGeom>
          <a:ln>
            <a:noFill/>
          </a:ln>
        </p:spPr>
      </p:pic>
      <p:sp>
        <p:nvSpPr>
          <p:cNvPr id="1239"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1240"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1241"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1242"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D7AC987A-19EB-4C51-B3B4-00163D3E8BF1}" type="slidenum">
              <a:rPr b="0" lang="en-US" sz="1200" spc="-1" strike="noStrike">
                <a:solidFill>
                  <a:srgbClr val="ffffff"/>
                </a:solidFill>
                <a:latin typeface="Arial"/>
              </a:rPr>
              <a:t>&lt;number&gt;</a:t>
            </a:fld>
            <a:endParaRPr b="0" lang="en-US" sz="1200" spc="-1" strike="noStrike">
              <a:latin typeface="Times New Roman"/>
            </a:endParaRPr>
          </a:p>
        </p:txBody>
      </p:sp>
      <p:sp>
        <p:nvSpPr>
          <p:cNvPr id="1243"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244" name="PlaceHolder 6"/>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1245" name="CustomShape 7"/>
          <p:cNvSpPr/>
          <p:nvPr/>
        </p:nvSpPr>
        <p:spPr>
          <a:xfrm>
            <a:off x="0" y="0"/>
            <a:ext cx="12191760" cy="6857640"/>
          </a:xfrm>
          <a:prstGeom prst="rect">
            <a:avLst/>
          </a:prstGeom>
          <a:noFill/>
          <a:ln w="177840">
            <a:solidFill>
              <a:srgbClr val="4d27aa"/>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282" name="Picture 9" descr=""/>
          <p:cNvPicPr/>
          <p:nvPr/>
        </p:nvPicPr>
        <p:blipFill>
          <a:blip r:embed="rId2"/>
          <a:stretch/>
        </p:blipFill>
        <p:spPr>
          <a:xfrm>
            <a:off x="280800" y="6235920"/>
            <a:ext cx="585000" cy="351000"/>
          </a:xfrm>
          <a:prstGeom prst="rect">
            <a:avLst/>
          </a:prstGeom>
          <a:ln>
            <a:noFill/>
          </a:ln>
        </p:spPr>
      </p:pic>
      <p:sp>
        <p:nvSpPr>
          <p:cNvPr id="1283"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1284"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1285"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1286"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949A1A17-A2A2-4AE2-9BB4-1447471FA41E}" type="slidenum">
              <a:rPr b="0" lang="en-US" sz="1200" spc="-1" strike="noStrike">
                <a:solidFill>
                  <a:srgbClr val="ffffff"/>
                </a:solidFill>
                <a:latin typeface="Arial"/>
              </a:rPr>
              <a:t>&lt;number&gt;</a:t>
            </a:fld>
            <a:endParaRPr b="0" lang="en-US" sz="1200" spc="-1" strike="noStrike">
              <a:latin typeface="Times New Roman"/>
            </a:endParaRPr>
          </a:p>
        </p:txBody>
      </p:sp>
      <p:sp>
        <p:nvSpPr>
          <p:cNvPr id="1287"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288" name="CustomShape 6"/>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289"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Service Icon</a:t>
            </a:r>
            <a:endParaRPr b="0" lang="en-US" sz="1600" spc="-1" strike="noStrike">
              <a:latin typeface="Arial"/>
            </a:endParaRPr>
          </a:p>
        </p:txBody>
      </p:sp>
      <p:sp>
        <p:nvSpPr>
          <p:cNvPr id="1290" name="CustomShape 8"/>
          <p:cNvSpPr/>
          <p:nvPr/>
        </p:nvSpPr>
        <p:spPr>
          <a:xfrm>
            <a:off x="240840" y="284400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Storage Classes</a:t>
            </a:r>
            <a:endParaRPr b="0" lang="en-US" sz="1600" spc="-1" strike="noStrike">
              <a:latin typeface="Arial"/>
            </a:endParaRPr>
          </a:p>
        </p:txBody>
      </p:sp>
      <p:sp>
        <p:nvSpPr>
          <p:cNvPr id="1291" name="Line 9"/>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1292" name="PlaceHolder 10"/>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1293" name="CustomShape 11"/>
          <p:cNvSpPr/>
          <p:nvPr/>
        </p:nvSpPr>
        <p:spPr>
          <a:xfrm>
            <a:off x="0" y="0"/>
            <a:ext cx="12191760" cy="6857640"/>
          </a:xfrm>
          <a:prstGeom prst="rect">
            <a:avLst/>
          </a:prstGeom>
          <a:noFill/>
          <a:ln w="177840">
            <a:solidFill>
              <a:srgbClr val="1e8900"/>
            </a:solidFill>
          </a:ln>
        </p:spPr>
        <p:style>
          <a:lnRef idx="2">
            <a:schemeClr val="accent1">
              <a:shade val="50000"/>
            </a:schemeClr>
          </a:lnRef>
          <a:fillRef idx="1">
            <a:schemeClr val="accent1"/>
          </a:fillRef>
          <a:effectRef idx="0">
            <a:schemeClr val="accent1"/>
          </a:effectRef>
          <a:fontRef idx="minor"/>
        </p:style>
      </p:sp>
      <p:sp>
        <p:nvSpPr>
          <p:cNvPr id="1294" name="CustomShape 12"/>
          <p:cNvSpPr/>
          <p:nvPr/>
        </p:nvSpPr>
        <p:spPr>
          <a:xfrm>
            <a:off x="240840" y="437076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Resource Icon(s)</a:t>
            </a:r>
            <a:endParaRPr b="0" lang="en-US" sz="16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89" name="Picture 9" descr=""/>
          <p:cNvPicPr/>
          <p:nvPr/>
        </p:nvPicPr>
        <p:blipFill>
          <a:blip r:embed="rId2"/>
          <a:stretch/>
        </p:blipFill>
        <p:spPr>
          <a:xfrm>
            <a:off x="280800" y="6235920"/>
            <a:ext cx="585000" cy="351000"/>
          </a:xfrm>
          <a:prstGeom prst="rect">
            <a:avLst/>
          </a:prstGeom>
          <a:ln>
            <a:noFill/>
          </a:ln>
        </p:spPr>
      </p:pic>
      <p:sp>
        <p:nvSpPr>
          <p:cNvPr id="90"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91"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92"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93"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1877A966-0488-47BF-852F-E6CECC6A0753}" type="slidenum">
              <a:rPr b="0" lang="en-US" sz="1200" spc="-1" strike="noStrike">
                <a:solidFill>
                  <a:srgbClr val="ffffff"/>
                </a:solidFill>
                <a:latin typeface="Arial"/>
              </a:rPr>
              <a:t>&lt;number&gt;</a:t>
            </a:fld>
            <a:endParaRPr b="0" lang="en-US" sz="1200" spc="-1" strike="noStrike">
              <a:latin typeface="Times New Roman"/>
            </a:endParaRPr>
          </a:p>
        </p:txBody>
      </p:sp>
      <p:sp>
        <p:nvSpPr>
          <p:cNvPr id="94" name="PlaceHolder 5"/>
          <p:cNvSpPr>
            <a:spLocks noGrp="1"/>
          </p:cNvSpPr>
          <p:nvPr>
            <p:ph type="title"/>
          </p:nvPr>
        </p:nvSpPr>
        <p:spPr>
          <a:xfrm>
            <a:off x="240840" y="365040"/>
            <a:ext cx="11709720" cy="644040"/>
          </a:xfrm>
          <a:prstGeom prst="rect">
            <a:avLst/>
          </a:prstGeom>
        </p:spPr>
        <p:txBody>
          <a:bodyPr anchor="ctr">
            <a:normAutofit/>
          </a:bodyPr>
          <a:p>
            <a:pPr>
              <a:lnSpc>
                <a:spcPct val="90000"/>
              </a:lnSpc>
            </a:pPr>
            <a:r>
              <a:rPr b="1" lang="en-US" sz="2800" spc="-1" strike="noStrike">
                <a:solidFill>
                  <a:srgbClr val="ffffff"/>
                </a:solidFill>
                <a:latin typeface="Arial"/>
              </a:rPr>
              <a:t>Click to edit Master title style</a:t>
            </a:r>
            <a:endParaRPr b="0" lang="en-US" sz="2800" spc="-1" strike="noStrike">
              <a:solidFill>
                <a:srgbClr val="000000"/>
              </a:solidFill>
              <a:latin typeface="Calibri"/>
            </a:endParaRPr>
          </a:p>
        </p:txBody>
      </p:sp>
      <p:sp>
        <p:nvSpPr>
          <p:cNvPr id="95"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32" name="Picture 9" descr=""/>
          <p:cNvPicPr/>
          <p:nvPr/>
        </p:nvPicPr>
        <p:blipFill>
          <a:blip r:embed="rId2"/>
          <a:stretch/>
        </p:blipFill>
        <p:spPr>
          <a:xfrm>
            <a:off x="280800" y="6235920"/>
            <a:ext cx="585000" cy="351000"/>
          </a:xfrm>
          <a:prstGeom prst="rect">
            <a:avLst/>
          </a:prstGeom>
          <a:ln>
            <a:noFill/>
          </a:ln>
        </p:spPr>
      </p:pic>
      <p:sp>
        <p:nvSpPr>
          <p:cNvPr id="133"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134"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135" name="PlaceHolder 3"/>
          <p:cNvSpPr>
            <a:spLocks noGrp="1"/>
          </p:cNvSpPr>
          <p:nvPr>
            <p:ph type="title"/>
          </p:nvPr>
        </p:nvSpPr>
        <p:spPr>
          <a:xfrm>
            <a:off x="153000" y="1472400"/>
            <a:ext cx="9649800" cy="2595240"/>
          </a:xfrm>
          <a:prstGeom prst="rect">
            <a:avLst/>
          </a:prstGeom>
        </p:spPr>
        <p:txBody>
          <a:bodyPr anchor="b">
            <a:noAutofit/>
          </a:bodyPr>
          <a:p>
            <a:pPr algn="ctr"/>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136" name="PlaceHolder 4"/>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137" name="PlaceHolder 5"/>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C3023B93-8B1B-4176-8328-8FE0AE4876CB}" type="slidenum">
              <a:rPr b="0" lang="en-US" sz="1200" spc="-1" strike="noStrike">
                <a:solidFill>
                  <a:srgbClr val="ffffff"/>
                </a:solidFill>
                <a:latin typeface="Arial"/>
              </a:rPr>
              <a:t>&lt;number&gt;</a:t>
            </a:fld>
            <a:endParaRPr b="0" lang="en-US" sz="1200" spc="-1" strike="noStrike">
              <a:latin typeface="Times New Roman"/>
            </a:endParaRPr>
          </a:p>
        </p:txBody>
      </p:sp>
      <p:sp>
        <p:nvSpPr>
          <p:cNvPr id="138" name="CustomShape 6"/>
          <p:cNvSpPr/>
          <p:nvPr/>
        </p:nvSpPr>
        <p:spPr>
          <a:xfrm>
            <a:off x="0" y="0"/>
            <a:ext cx="12191760" cy="6857640"/>
          </a:xfrm>
          <a:prstGeom prst="rect">
            <a:avLst/>
          </a:prstGeom>
          <a:noFill/>
          <a:ln w="177840">
            <a:solidFill>
              <a:srgbClr val="161e2d"/>
            </a:solidFill>
          </a:ln>
        </p:spPr>
        <p:style>
          <a:lnRef idx="2">
            <a:schemeClr val="accent1">
              <a:shade val="50000"/>
            </a:schemeClr>
          </a:lnRef>
          <a:fillRef idx="1">
            <a:schemeClr val="accent1"/>
          </a:fillRef>
          <a:effectRef idx="0">
            <a:schemeClr val="accent1"/>
          </a:effectRef>
          <a:fontRef idx="minor"/>
        </p:style>
      </p:sp>
      <p:sp>
        <p:nvSpPr>
          <p:cNvPr id="139"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76" name="Picture 9" descr=""/>
          <p:cNvPicPr/>
          <p:nvPr/>
        </p:nvPicPr>
        <p:blipFill>
          <a:blip r:embed="rId2"/>
          <a:stretch/>
        </p:blipFill>
        <p:spPr>
          <a:xfrm>
            <a:off x="280800" y="6235920"/>
            <a:ext cx="585000" cy="351000"/>
          </a:xfrm>
          <a:prstGeom prst="rect">
            <a:avLst/>
          </a:prstGeom>
          <a:ln>
            <a:noFill/>
          </a:ln>
        </p:spPr>
      </p:pic>
      <p:sp>
        <p:nvSpPr>
          <p:cNvPr id="177"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178"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179"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180"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3222B236-A72C-47E1-B797-6A0B9989DC89}" type="slidenum">
              <a:rPr b="0" lang="en-US" sz="1200" spc="-1" strike="noStrike">
                <a:solidFill>
                  <a:srgbClr val="ffffff"/>
                </a:solidFill>
                <a:latin typeface="Arial"/>
              </a:rPr>
              <a:t>&lt;number&gt;</a:t>
            </a:fld>
            <a:endParaRPr b="0" lang="en-US" sz="1200" spc="-1" strike="noStrike">
              <a:latin typeface="Times New Roman"/>
            </a:endParaRPr>
          </a:p>
        </p:txBody>
      </p:sp>
      <p:sp>
        <p:nvSpPr>
          <p:cNvPr id="181" name="PlaceHolder 5"/>
          <p:cNvSpPr>
            <a:spLocks noGrp="1"/>
          </p:cNvSpPr>
          <p:nvPr>
            <p:ph type="title"/>
          </p:nvPr>
        </p:nvSpPr>
        <p:spPr>
          <a:xfrm>
            <a:off x="240840" y="365040"/>
            <a:ext cx="11709720" cy="644040"/>
          </a:xfrm>
          <a:prstGeom prst="rect">
            <a:avLst/>
          </a:prstGeom>
        </p:spPr>
        <p:txBody>
          <a:bodyPr anchor="ctr">
            <a:normAutofit/>
          </a:bodyPr>
          <a:p>
            <a:pPr>
              <a:lnSpc>
                <a:spcPct val="90000"/>
              </a:lnSpc>
            </a:pPr>
            <a:r>
              <a:rPr b="1" lang="en-US" sz="2800" spc="-1" strike="noStrike">
                <a:solidFill>
                  <a:srgbClr val="ffffff"/>
                </a:solidFill>
                <a:latin typeface="Arial"/>
              </a:rPr>
              <a:t>Click to edit Master title style</a:t>
            </a:r>
            <a:endParaRPr b="0" lang="en-US" sz="2800" spc="-1" strike="noStrike">
              <a:solidFill>
                <a:srgbClr val="000000"/>
              </a:solidFill>
              <a:latin typeface="Calibri"/>
            </a:endParaRPr>
          </a:p>
        </p:txBody>
      </p:sp>
      <p:sp>
        <p:nvSpPr>
          <p:cNvPr id="182" name="CustomShape 6"/>
          <p:cNvSpPr/>
          <p:nvPr/>
        </p:nvSpPr>
        <p:spPr>
          <a:xfrm>
            <a:off x="0" y="0"/>
            <a:ext cx="12191760" cy="6857640"/>
          </a:xfrm>
          <a:prstGeom prst="rect">
            <a:avLst/>
          </a:prstGeom>
          <a:noFill/>
          <a:ln w="177840">
            <a:solidFill>
              <a:srgbClr val="161e2d"/>
            </a:solidFill>
          </a:ln>
        </p:spPr>
        <p:style>
          <a:lnRef idx="2">
            <a:schemeClr val="accent1">
              <a:shade val="50000"/>
            </a:schemeClr>
          </a:lnRef>
          <a:fillRef idx="1">
            <a:schemeClr val="accent1"/>
          </a:fillRef>
          <a:effectRef idx="0">
            <a:schemeClr val="accent1"/>
          </a:effectRef>
          <a:fontRef idx="minor"/>
        </p:style>
      </p:sp>
      <p:sp>
        <p:nvSpPr>
          <p:cNvPr id="183"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20" name="Graphic 7" descr=""/>
          <p:cNvPicPr/>
          <p:nvPr/>
        </p:nvPicPr>
        <p:blipFill>
          <a:blip r:embed="rId2"/>
          <a:stretch/>
        </p:blipFill>
        <p:spPr>
          <a:xfrm>
            <a:off x="281160" y="6238800"/>
            <a:ext cx="585360" cy="347400"/>
          </a:xfrm>
          <a:prstGeom prst="rect">
            <a:avLst/>
          </a:prstGeom>
          <a:ln>
            <a:noFill/>
          </a:ln>
        </p:spPr>
      </p:pic>
      <p:sp>
        <p:nvSpPr>
          <p:cNvPr id="221" name="Line 1"/>
          <p:cNvSpPr/>
          <p:nvPr/>
        </p:nvSpPr>
        <p:spPr>
          <a:xfrm>
            <a:off x="280800" y="6070320"/>
            <a:ext cx="11669760" cy="0"/>
          </a:xfrm>
          <a:prstGeom prst="line">
            <a:avLst/>
          </a:prstGeom>
          <a:ln w="28440">
            <a:solidFill>
              <a:srgbClr val="eaeded"/>
            </a:solidFill>
          </a:ln>
        </p:spPr>
        <p:style>
          <a:lnRef idx="1">
            <a:schemeClr val="accent1"/>
          </a:lnRef>
          <a:fillRef idx="0">
            <a:schemeClr val="accent1"/>
          </a:fillRef>
          <a:effectRef idx="0">
            <a:schemeClr val="accent1"/>
          </a:effectRef>
          <a:fontRef idx="minor"/>
        </p:style>
      </p:sp>
      <p:sp>
        <p:nvSpPr>
          <p:cNvPr id="222" name="CustomShape 2"/>
          <p:cNvSpPr/>
          <p:nvPr/>
        </p:nvSpPr>
        <p:spPr>
          <a:xfrm>
            <a:off x="0" y="0"/>
            <a:ext cx="12191760" cy="6857640"/>
          </a:xfrm>
          <a:prstGeom prst="rect">
            <a:avLst/>
          </a:prstGeom>
          <a:noFill/>
          <a:ln w="177840">
            <a:solidFill>
              <a:srgbClr val="161e2d"/>
            </a:solidFill>
          </a:ln>
        </p:spPr>
        <p:style>
          <a:lnRef idx="2">
            <a:schemeClr val="accent1">
              <a:shade val="50000"/>
            </a:schemeClr>
          </a:lnRef>
          <a:fillRef idx="1">
            <a:schemeClr val="accent1"/>
          </a:fillRef>
          <a:effectRef idx="0">
            <a:schemeClr val="accent1"/>
          </a:effectRef>
          <a:fontRef idx="minor"/>
        </p:style>
      </p:sp>
      <p:sp>
        <p:nvSpPr>
          <p:cNvPr id="223" name="PlaceHolder 3"/>
          <p:cNvSpPr>
            <a:spLocks noGrp="1"/>
          </p:cNvSpPr>
          <p:nvPr>
            <p:ph type="title"/>
          </p:nvPr>
        </p:nvSpPr>
        <p:spPr>
          <a:xfrm>
            <a:off x="241200" y="365040"/>
            <a:ext cx="11709000" cy="644040"/>
          </a:xfrm>
          <a:prstGeom prst="rect">
            <a:avLst/>
          </a:prstGeom>
        </p:spPr>
        <p:txBody>
          <a:bodyPr anchor="ctr">
            <a:noAutofit/>
          </a:bodyPr>
          <a:p>
            <a:pPr>
              <a:lnSpc>
                <a:spcPct val="90000"/>
              </a:lnSpc>
            </a:pPr>
            <a:r>
              <a:rPr b="1" lang="en-US" sz="2800" spc="-1" strike="noStrike">
                <a:solidFill>
                  <a:srgbClr val="161e2d"/>
                </a:solidFill>
                <a:latin typeface="Arial"/>
              </a:rPr>
              <a:t>Click to edit Master title style</a:t>
            </a:r>
            <a:endParaRPr b="0" lang="en-US" sz="2800" spc="-1" strike="noStrike">
              <a:solidFill>
                <a:srgbClr val="000000"/>
              </a:solidFill>
              <a:latin typeface="Calibri"/>
            </a:endParaRPr>
          </a:p>
        </p:txBody>
      </p:sp>
      <p:sp>
        <p:nvSpPr>
          <p:cNvPr id="224" name="PlaceHolder 4"/>
          <p:cNvSpPr>
            <a:spLocks noGrp="1"/>
          </p:cNvSpPr>
          <p:nvPr>
            <p:ph type="ftr"/>
          </p:nvPr>
        </p:nvSpPr>
        <p:spPr>
          <a:xfrm>
            <a:off x="1090440" y="6249960"/>
            <a:ext cx="4462200" cy="364680"/>
          </a:xfrm>
          <a:prstGeom prst="rect">
            <a:avLst/>
          </a:prstGeom>
        </p:spPr>
        <p:txBody>
          <a:bodyPr anchor="ctr">
            <a:noAutofit/>
          </a:bodyPr>
          <a:p>
            <a:pPr>
              <a:lnSpc>
                <a:spcPct val="100000"/>
              </a:lnSpc>
              <a:tabLst>
                <a:tab algn="l" pos="0"/>
              </a:tabLst>
            </a:pPr>
            <a:r>
              <a:rPr b="0" lang="en-US" sz="1000" spc="-1" strike="noStrike">
                <a:solidFill>
                  <a:srgbClr val="161e2d"/>
                </a:solidFill>
                <a:latin typeface="Arial"/>
              </a:rPr>
              <a:t>© 2021, Amazon Web Services, Inc. or its affiliates. All rights reserved.</a:t>
            </a:r>
            <a:endParaRPr b="0" lang="en-US" sz="1000" spc="-1" strike="noStrike">
              <a:latin typeface="Times New Roman"/>
            </a:endParaRPr>
          </a:p>
        </p:txBody>
      </p:sp>
      <p:sp>
        <p:nvSpPr>
          <p:cNvPr id="225" name="PlaceHolder 5"/>
          <p:cNvSpPr>
            <a:spLocks noGrp="1"/>
          </p:cNvSpPr>
          <p:nvPr>
            <p:ph type="sldNum"/>
          </p:nvPr>
        </p:nvSpPr>
        <p:spPr>
          <a:xfrm>
            <a:off x="9105840" y="6249960"/>
            <a:ext cx="2844360" cy="364680"/>
          </a:xfrm>
          <a:prstGeom prst="rect">
            <a:avLst/>
          </a:prstGeom>
        </p:spPr>
        <p:txBody>
          <a:bodyPr anchor="ctr">
            <a:noAutofit/>
          </a:bodyPr>
          <a:p>
            <a:pPr algn="r">
              <a:lnSpc>
                <a:spcPct val="100000"/>
              </a:lnSpc>
            </a:pPr>
            <a:fld id="{C31E554F-AA67-4E73-AB7E-5D78B16B93A1}" type="slidenum">
              <a:rPr b="0" lang="en-US" sz="1200" spc="-1" strike="noStrike">
                <a:solidFill>
                  <a:srgbClr val="161e2d"/>
                </a:solidFill>
                <a:latin typeface="Arial"/>
              </a:rPr>
              <a:t>&lt;number&gt;</a:t>
            </a:fld>
            <a:endParaRPr b="0" lang="en-US" sz="1200" spc="-1" strike="noStrike">
              <a:latin typeface="Times New Roman"/>
            </a:endParaRPr>
          </a:p>
        </p:txBody>
      </p:sp>
      <p:sp>
        <p:nvSpPr>
          <p:cNvPr id="226"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161e2d"/>
                </a:solidFill>
                <a:latin typeface="Arial"/>
              </a:rPr>
              <a:t>Click to edit the outline text format</a:t>
            </a:r>
            <a:endParaRPr b="0" lang="en-US" sz="2400" spc="-1" strike="noStrike">
              <a:solidFill>
                <a:srgbClr val="161e2d"/>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161e2d"/>
                </a:solidFill>
                <a:latin typeface="Arial"/>
              </a:rPr>
              <a:t>Second Outline Level</a:t>
            </a:r>
            <a:endParaRPr b="0" lang="en-US" sz="1800" spc="-1" strike="noStrike">
              <a:solidFill>
                <a:srgbClr val="161e2d"/>
              </a:solidFill>
              <a:latin typeface="Arial"/>
            </a:endParaRPr>
          </a:p>
          <a:p>
            <a:pPr lvl="2" marL="1296000" indent="-288000">
              <a:spcBef>
                <a:spcPts val="850"/>
              </a:spcBef>
              <a:buClr>
                <a:srgbClr val="000000"/>
              </a:buClr>
              <a:buSzPct val="45000"/>
              <a:buFont typeface="Wingdings" charset="2"/>
              <a:buChar char=""/>
            </a:pPr>
            <a:r>
              <a:rPr b="0" lang="en-US" sz="1600" spc="-1" strike="noStrike">
                <a:solidFill>
                  <a:srgbClr val="161e2d"/>
                </a:solidFill>
                <a:latin typeface="Arial"/>
              </a:rPr>
              <a:t>Third Outline Level</a:t>
            </a:r>
            <a:endParaRPr b="0" lang="en-US" sz="1600" spc="-1" strike="noStrike">
              <a:solidFill>
                <a:srgbClr val="161e2d"/>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263" name="Picture 9" descr=""/>
          <p:cNvPicPr/>
          <p:nvPr/>
        </p:nvPicPr>
        <p:blipFill>
          <a:blip r:embed="rId2"/>
          <a:stretch/>
        </p:blipFill>
        <p:spPr>
          <a:xfrm>
            <a:off x="280800" y="6235920"/>
            <a:ext cx="585000" cy="351000"/>
          </a:xfrm>
          <a:prstGeom prst="rect">
            <a:avLst/>
          </a:prstGeom>
          <a:ln>
            <a:noFill/>
          </a:ln>
        </p:spPr>
      </p:pic>
      <p:sp>
        <p:nvSpPr>
          <p:cNvPr id="264"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265"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266"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267"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449C8F40-7D23-441D-BA85-98590E0B24FB}" type="slidenum">
              <a:rPr b="0" lang="en-US" sz="1200" spc="-1" strike="noStrike">
                <a:solidFill>
                  <a:srgbClr val="ffffff"/>
                </a:solidFill>
                <a:latin typeface="Arial"/>
              </a:rPr>
              <a:t>&lt;number&gt;</a:t>
            </a:fld>
            <a:endParaRPr b="0" lang="en-US" sz="1200" spc="-1" strike="noStrike">
              <a:latin typeface="Times New Roman"/>
            </a:endParaRPr>
          </a:p>
        </p:txBody>
      </p:sp>
      <p:sp>
        <p:nvSpPr>
          <p:cNvPr id="268" name="PlaceHolder 5"/>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269" name="CustomShape 6"/>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270" name="CustomShape 7"/>
          <p:cNvSpPr/>
          <p:nvPr/>
        </p:nvSpPr>
        <p:spPr>
          <a:xfrm>
            <a:off x="240840" y="146592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General Services</a:t>
            </a:r>
            <a:endParaRPr b="0" lang="en-US" sz="1600" spc="-1" strike="noStrike">
              <a:latin typeface="Arial"/>
            </a:endParaRPr>
          </a:p>
        </p:txBody>
      </p:sp>
      <p:sp>
        <p:nvSpPr>
          <p:cNvPr id="271" name="CustomShape 8"/>
          <p:cNvSpPr/>
          <p:nvPr/>
        </p:nvSpPr>
        <p:spPr>
          <a:xfrm>
            <a:off x="240840" y="2844000"/>
            <a:ext cx="1905480" cy="644040"/>
          </a:xfrm>
          <a:prstGeom prst="rect">
            <a:avLst/>
          </a:prstGeom>
          <a:noFill/>
          <a:ln>
            <a:noFill/>
          </a:ln>
        </p:spPr>
        <p:style>
          <a:lnRef idx="0"/>
          <a:fillRef idx="0"/>
          <a:effectRef idx="0"/>
          <a:fontRef idx="minor"/>
        </p:style>
        <p:txBody>
          <a:bodyPr anchor="ctr">
            <a:normAutofit/>
          </a:bodyPr>
          <a:p>
            <a:pPr>
              <a:lnSpc>
                <a:spcPct val="90000"/>
              </a:lnSpc>
            </a:pPr>
            <a:r>
              <a:rPr b="1" lang="en-US" sz="1600" spc="-1" strike="noStrike">
                <a:solidFill>
                  <a:srgbClr val="ffffff"/>
                </a:solidFill>
                <a:latin typeface="Arial"/>
              </a:rPr>
              <a:t>Resource Icons</a:t>
            </a:r>
            <a:endParaRPr b="0" lang="en-US" sz="1600" spc="-1" strike="noStrike">
              <a:latin typeface="Arial"/>
            </a:endParaRPr>
          </a:p>
        </p:txBody>
      </p:sp>
      <p:sp>
        <p:nvSpPr>
          <p:cNvPr id="272" name="Line 9"/>
          <p:cNvSpPr/>
          <p:nvPr/>
        </p:nvSpPr>
        <p:spPr>
          <a:xfrm>
            <a:off x="2226240" y="1009080"/>
            <a:ext cx="0" cy="491436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3" name="PlaceHolder 10"/>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274" name="CustomShape 11"/>
          <p:cNvSpPr/>
          <p:nvPr/>
        </p:nvSpPr>
        <p:spPr>
          <a:xfrm>
            <a:off x="0" y="0"/>
            <a:ext cx="12191760" cy="6857640"/>
          </a:xfrm>
          <a:prstGeom prst="rect">
            <a:avLst/>
          </a:prstGeom>
          <a:noFill/>
          <a:ln w="177840">
            <a:solidFill>
              <a:srgbClr val="161e2d"/>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1" name="Graphic 7" descr=""/>
          <p:cNvPicPr/>
          <p:nvPr/>
        </p:nvPicPr>
        <p:blipFill>
          <a:blip r:embed="rId2"/>
          <a:stretch/>
        </p:blipFill>
        <p:spPr>
          <a:xfrm>
            <a:off x="281160" y="6238800"/>
            <a:ext cx="585360" cy="347400"/>
          </a:xfrm>
          <a:prstGeom prst="rect">
            <a:avLst/>
          </a:prstGeom>
          <a:ln>
            <a:noFill/>
          </a:ln>
        </p:spPr>
      </p:pic>
      <p:sp>
        <p:nvSpPr>
          <p:cNvPr id="312" name="Line 1"/>
          <p:cNvSpPr/>
          <p:nvPr/>
        </p:nvSpPr>
        <p:spPr>
          <a:xfrm>
            <a:off x="280800" y="6070320"/>
            <a:ext cx="11669760" cy="0"/>
          </a:xfrm>
          <a:prstGeom prst="line">
            <a:avLst/>
          </a:prstGeom>
          <a:ln w="28440">
            <a:solidFill>
              <a:srgbClr val="eaeded"/>
            </a:solidFill>
          </a:ln>
        </p:spPr>
        <p:style>
          <a:lnRef idx="1">
            <a:schemeClr val="accent1"/>
          </a:lnRef>
          <a:fillRef idx="0">
            <a:schemeClr val="accent1"/>
          </a:fillRef>
          <a:effectRef idx="0">
            <a:schemeClr val="accent1"/>
          </a:effectRef>
          <a:fontRef idx="minor"/>
        </p:style>
      </p:sp>
      <p:sp>
        <p:nvSpPr>
          <p:cNvPr id="313" name="CustomShape 2"/>
          <p:cNvSpPr/>
          <p:nvPr/>
        </p:nvSpPr>
        <p:spPr>
          <a:xfrm>
            <a:off x="0" y="1009800"/>
            <a:ext cx="12191760" cy="1557000"/>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p:style>
      </p:sp>
      <p:sp>
        <p:nvSpPr>
          <p:cNvPr id="314" name="CustomShape 3"/>
          <p:cNvSpPr/>
          <p:nvPr/>
        </p:nvSpPr>
        <p:spPr>
          <a:xfrm>
            <a:off x="241200" y="1465200"/>
            <a:ext cx="1904760" cy="6440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1600" spc="-1" strike="noStrike">
                <a:solidFill>
                  <a:srgbClr val="161e2d"/>
                </a:solidFill>
                <a:latin typeface="Arial"/>
              </a:rPr>
              <a:t>General Services</a:t>
            </a:r>
            <a:endParaRPr b="0" lang="en-US" sz="1600" spc="-1" strike="noStrike">
              <a:latin typeface="Arial"/>
            </a:endParaRPr>
          </a:p>
        </p:txBody>
      </p:sp>
      <p:sp>
        <p:nvSpPr>
          <p:cNvPr id="315" name="CustomShape 4"/>
          <p:cNvSpPr/>
          <p:nvPr/>
        </p:nvSpPr>
        <p:spPr>
          <a:xfrm>
            <a:off x="241200" y="2844720"/>
            <a:ext cx="1904760" cy="6426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1600" spc="-1" strike="noStrike">
                <a:solidFill>
                  <a:srgbClr val="161e2d"/>
                </a:solidFill>
                <a:latin typeface="Arial"/>
              </a:rPr>
              <a:t>Resource Icons</a:t>
            </a:r>
            <a:endParaRPr b="0" lang="en-US" sz="1600" spc="-1" strike="noStrike">
              <a:latin typeface="Arial"/>
            </a:endParaRPr>
          </a:p>
        </p:txBody>
      </p:sp>
      <p:sp>
        <p:nvSpPr>
          <p:cNvPr id="316" name="Line 5"/>
          <p:cNvSpPr/>
          <p:nvPr/>
        </p:nvSpPr>
        <p:spPr>
          <a:xfrm>
            <a:off x="222552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17" name="CustomShape 6"/>
          <p:cNvSpPr/>
          <p:nvPr/>
        </p:nvSpPr>
        <p:spPr>
          <a:xfrm>
            <a:off x="0" y="0"/>
            <a:ext cx="12191760" cy="6857640"/>
          </a:xfrm>
          <a:prstGeom prst="rect">
            <a:avLst/>
          </a:prstGeom>
          <a:noFill/>
          <a:ln w="177840">
            <a:solidFill>
              <a:srgbClr val="161e2d"/>
            </a:solidFill>
          </a:ln>
        </p:spPr>
        <p:style>
          <a:lnRef idx="2">
            <a:schemeClr val="accent1">
              <a:shade val="50000"/>
            </a:schemeClr>
          </a:lnRef>
          <a:fillRef idx="1">
            <a:schemeClr val="accent1"/>
          </a:fillRef>
          <a:effectRef idx="0">
            <a:schemeClr val="accent1"/>
          </a:effectRef>
          <a:fontRef idx="minor"/>
        </p:style>
      </p:sp>
      <p:sp>
        <p:nvSpPr>
          <p:cNvPr id="318" name="PlaceHolder 7"/>
          <p:cNvSpPr>
            <a:spLocks noGrp="1"/>
          </p:cNvSpPr>
          <p:nvPr>
            <p:ph type="title"/>
          </p:nvPr>
        </p:nvSpPr>
        <p:spPr>
          <a:xfrm>
            <a:off x="240840" y="365040"/>
            <a:ext cx="8637480" cy="644040"/>
          </a:xfrm>
          <a:prstGeom prst="rect">
            <a:avLst/>
          </a:prstGeom>
        </p:spPr>
        <p:txBody>
          <a:bodyPr anchor="ctr">
            <a:noAutofit/>
          </a:bodyPr>
          <a:p>
            <a:pPr algn="ctr"/>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319" name="PlaceHolder 8"/>
          <p:cNvSpPr>
            <a:spLocks noGrp="1"/>
          </p:cNvSpPr>
          <p:nvPr>
            <p:ph type="body"/>
          </p:nvPr>
        </p:nvSpPr>
        <p:spPr>
          <a:xfrm>
            <a:off x="10322640" y="365040"/>
            <a:ext cx="1627920" cy="644040"/>
          </a:xfrm>
          <a:prstGeom prst="rect">
            <a:avLst/>
          </a:prstGeom>
        </p:spPr>
        <p:txBody>
          <a:bodyPr>
            <a:normAutofit/>
          </a:bodyPr>
          <a:p>
            <a:pPr algn="r">
              <a:lnSpc>
                <a:spcPct val="90000"/>
              </a:lnSpc>
              <a:spcBef>
                <a:spcPts val="1001"/>
              </a:spcBef>
            </a:pPr>
            <a:r>
              <a:rPr b="0" lang="en-US" sz="1800" spc="-1" strike="noStrike">
                <a:solidFill>
                  <a:srgbClr val="161e2d"/>
                </a:solidFill>
                <a:latin typeface="Arial"/>
              </a:rPr>
              <a:t>Edit Master text styles</a:t>
            </a:r>
            <a:endParaRPr b="0" lang="en-US" sz="1800" spc="-1" strike="noStrike">
              <a:solidFill>
                <a:srgbClr val="161e2d"/>
              </a:solidFill>
              <a:latin typeface="Arial"/>
            </a:endParaRPr>
          </a:p>
        </p:txBody>
      </p:sp>
      <p:sp>
        <p:nvSpPr>
          <p:cNvPr id="320" name="PlaceHolder 9"/>
          <p:cNvSpPr>
            <a:spLocks noGrp="1"/>
          </p:cNvSpPr>
          <p:nvPr>
            <p:ph type="ftr"/>
          </p:nvPr>
        </p:nvSpPr>
        <p:spPr>
          <a:xfrm>
            <a:off x="1090440" y="6249960"/>
            <a:ext cx="4462200" cy="364680"/>
          </a:xfrm>
          <a:prstGeom prst="rect">
            <a:avLst/>
          </a:prstGeom>
        </p:spPr>
        <p:txBody>
          <a:bodyPr anchor="ctr">
            <a:noAutofit/>
          </a:bodyPr>
          <a:p>
            <a:pPr>
              <a:lnSpc>
                <a:spcPct val="100000"/>
              </a:lnSpc>
              <a:tabLst>
                <a:tab algn="l" pos="0"/>
              </a:tabLst>
            </a:pPr>
            <a:r>
              <a:rPr b="0" lang="en-US" sz="1000" spc="-1" strike="noStrike">
                <a:solidFill>
                  <a:srgbClr val="161e2d"/>
                </a:solidFill>
                <a:latin typeface="Arial"/>
              </a:rPr>
              <a:t>© 2021, Amazon Web Services, Inc. or its affiliates. All rights reserved.</a:t>
            </a:r>
            <a:endParaRPr b="0" lang="en-US" sz="1000" spc="-1" strike="noStrike">
              <a:latin typeface="Times New Roman"/>
            </a:endParaRPr>
          </a:p>
        </p:txBody>
      </p:sp>
      <p:sp>
        <p:nvSpPr>
          <p:cNvPr id="321" name="PlaceHolder 10"/>
          <p:cNvSpPr>
            <a:spLocks noGrp="1"/>
          </p:cNvSpPr>
          <p:nvPr>
            <p:ph type="sldNum"/>
          </p:nvPr>
        </p:nvSpPr>
        <p:spPr>
          <a:xfrm>
            <a:off x="9105840" y="6249960"/>
            <a:ext cx="2844360" cy="364680"/>
          </a:xfrm>
          <a:prstGeom prst="rect">
            <a:avLst/>
          </a:prstGeom>
        </p:spPr>
        <p:txBody>
          <a:bodyPr anchor="ctr">
            <a:noAutofit/>
          </a:bodyPr>
          <a:p>
            <a:pPr algn="r">
              <a:lnSpc>
                <a:spcPct val="100000"/>
              </a:lnSpc>
            </a:pPr>
            <a:fld id="{86F59589-2394-4FEC-9E95-D04DC3041734}" type="slidenum">
              <a:rPr b="0" lang="en-US" sz="1200" spc="-1" strike="noStrike">
                <a:solidFill>
                  <a:srgbClr val="161e2d"/>
                </a:solidFill>
                <a:latin typeface="Arial"/>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358" name="Picture 9" descr=""/>
          <p:cNvPicPr/>
          <p:nvPr/>
        </p:nvPicPr>
        <p:blipFill>
          <a:blip r:embed="rId2"/>
          <a:stretch/>
        </p:blipFill>
        <p:spPr>
          <a:xfrm>
            <a:off x="280800" y="6235920"/>
            <a:ext cx="585000" cy="351000"/>
          </a:xfrm>
          <a:prstGeom prst="rect">
            <a:avLst/>
          </a:prstGeom>
          <a:ln>
            <a:noFill/>
          </a:ln>
        </p:spPr>
      </p:pic>
      <p:sp>
        <p:nvSpPr>
          <p:cNvPr id="359" name="Line 1"/>
          <p:cNvSpPr/>
          <p:nvPr/>
        </p:nvSpPr>
        <p:spPr>
          <a:xfrm>
            <a:off x="280440" y="6070680"/>
            <a:ext cx="11670480" cy="0"/>
          </a:xfrm>
          <a:prstGeom prst="line">
            <a:avLst/>
          </a:prstGeom>
          <a:ln w="28440">
            <a:solidFill>
              <a:srgbClr val="272f3d"/>
            </a:solidFill>
          </a:ln>
        </p:spPr>
        <p:style>
          <a:lnRef idx="1">
            <a:schemeClr val="accent1"/>
          </a:lnRef>
          <a:fillRef idx="0">
            <a:schemeClr val="accent1"/>
          </a:fillRef>
          <a:effectRef idx="0">
            <a:schemeClr val="accent1"/>
          </a:effectRef>
          <a:fontRef idx="minor"/>
        </p:style>
      </p:sp>
      <p:sp>
        <p:nvSpPr>
          <p:cNvPr id="360" name="Line 2"/>
          <p:cNvSpPr/>
          <p:nvPr/>
        </p:nvSpPr>
        <p:spPr>
          <a:xfrm>
            <a:off x="284760" y="6062400"/>
            <a:ext cx="11670120" cy="0"/>
          </a:xfrm>
          <a:prstGeom prst="line">
            <a:avLst/>
          </a:prstGeom>
          <a:ln w="28440">
            <a:solidFill>
              <a:srgbClr val="444d58"/>
            </a:solidFill>
          </a:ln>
        </p:spPr>
        <p:style>
          <a:lnRef idx="1">
            <a:schemeClr val="accent1"/>
          </a:lnRef>
          <a:fillRef idx="0">
            <a:schemeClr val="accent1"/>
          </a:fillRef>
          <a:effectRef idx="0">
            <a:schemeClr val="accent1"/>
          </a:effectRef>
          <a:fontRef idx="minor"/>
        </p:style>
      </p:sp>
      <p:sp>
        <p:nvSpPr>
          <p:cNvPr id="361" name="PlaceHolder 3"/>
          <p:cNvSpPr>
            <a:spLocks noGrp="1"/>
          </p:cNvSpPr>
          <p:nvPr>
            <p:ph type="ftr"/>
          </p:nvPr>
        </p:nvSpPr>
        <p:spPr>
          <a:xfrm>
            <a:off x="1090440" y="6250320"/>
            <a:ext cx="4462920" cy="364680"/>
          </a:xfrm>
          <a:prstGeom prst="rect">
            <a:avLst/>
          </a:prstGeom>
        </p:spPr>
        <p:txBody>
          <a:bodyPr anchor="ctr">
            <a:noAutofit/>
          </a:bodyPr>
          <a:p>
            <a:pPr>
              <a:lnSpc>
                <a:spcPct val="100000"/>
              </a:lnSpc>
              <a:tabLst>
                <a:tab algn="l" pos="0"/>
              </a:tabLst>
            </a:pPr>
            <a:r>
              <a:rPr b="0" lang="en-US" sz="1000" spc="-1" strike="noStrike">
                <a:solidFill>
                  <a:srgbClr val="ffffff"/>
                </a:solidFill>
                <a:latin typeface="Arial"/>
              </a:rPr>
              <a:t>© 2020, Amazon Web Services, Inc. or its affiliates. All rights reserved.</a:t>
            </a:r>
            <a:endParaRPr b="0" lang="en-US" sz="1000" spc="-1" strike="noStrike">
              <a:latin typeface="Times New Roman"/>
            </a:endParaRPr>
          </a:p>
        </p:txBody>
      </p:sp>
      <p:sp>
        <p:nvSpPr>
          <p:cNvPr id="362" name="PlaceHolder 4"/>
          <p:cNvSpPr>
            <a:spLocks noGrp="1"/>
          </p:cNvSpPr>
          <p:nvPr>
            <p:ph type="sldNum"/>
          </p:nvPr>
        </p:nvSpPr>
        <p:spPr>
          <a:xfrm>
            <a:off x="9106560" y="6250320"/>
            <a:ext cx="2844000" cy="364680"/>
          </a:xfrm>
          <a:prstGeom prst="rect">
            <a:avLst/>
          </a:prstGeom>
        </p:spPr>
        <p:txBody>
          <a:bodyPr anchor="ctr">
            <a:noAutofit/>
          </a:bodyPr>
          <a:p>
            <a:pPr algn="r">
              <a:lnSpc>
                <a:spcPct val="100000"/>
              </a:lnSpc>
            </a:pPr>
            <a:fld id="{A54D354A-BBEE-434D-90A5-ED88426636C0}" type="slidenum">
              <a:rPr b="0" lang="en-US" sz="1200" spc="-1" strike="noStrike">
                <a:solidFill>
                  <a:srgbClr val="ffffff"/>
                </a:solidFill>
                <a:latin typeface="Arial"/>
              </a:rPr>
              <a:t>&lt;number&gt;</a:t>
            </a:fld>
            <a:endParaRPr b="0" lang="en-US" sz="1200" spc="-1" strike="noStrike">
              <a:latin typeface="Times New Roman"/>
            </a:endParaRPr>
          </a:p>
        </p:txBody>
      </p:sp>
      <p:sp>
        <p:nvSpPr>
          <p:cNvPr id="363" name="CustomShape 5"/>
          <p:cNvSpPr/>
          <p:nvPr/>
        </p:nvSpPr>
        <p:spPr>
          <a:xfrm>
            <a:off x="0" y="0"/>
            <a:ext cx="12191760" cy="6857640"/>
          </a:xfrm>
          <a:prstGeom prst="rect">
            <a:avLst/>
          </a:prstGeom>
          <a:noFill/>
          <a:ln w="177840">
            <a:solidFill>
              <a:srgbClr val="4d27aa"/>
            </a:solidFill>
          </a:ln>
        </p:spPr>
        <p:style>
          <a:lnRef idx="2">
            <a:schemeClr val="accent1">
              <a:shade val="50000"/>
            </a:schemeClr>
          </a:lnRef>
          <a:fillRef idx="1">
            <a:schemeClr val="accent1"/>
          </a:fillRef>
          <a:effectRef idx="0">
            <a:schemeClr val="accent1"/>
          </a:effectRef>
          <a:fontRef idx="minor"/>
        </p:style>
      </p:sp>
      <p:sp>
        <p:nvSpPr>
          <p:cNvPr id="364" name="PlaceHolder 6"/>
          <p:cNvSpPr>
            <a:spLocks noGrp="1"/>
          </p:cNvSpPr>
          <p:nvPr>
            <p:ph type="title"/>
          </p:nvPr>
        </p:nvSpPr>
        <p:spPr>
          <a:xfrm>
            <a:off x="291240" y="2102040"/>
            <a:ext cx="8195040" cy="2250720"/>
          </a:xfrm>
          <a:prstGeom prst="rect">
            <a:avLst/>
          </a:prstGeom>
        </p:spPr>
        <p:txBody>
          <a:bodyPr anchor="b">
            <a:noAutofit/>
          </a:bodyPr>
          <a:p>
            <a:pPr algn="ctr"/>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365"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3.png"/><Relationship Id="rId15" Type="http://schemas.openxmlformats.org/officeDocument/2006/relationships/image" Target="../media/image44.png"/><Relationship Id="rId16" Type="http://schemas.openxmlformats.org/officeDocument/2006/relationships/image" Target="../media/image45.png"/><Relationship Id="rId17" Type="http://schemas.openxmlformats.org/officeDocument/2006/relationships/image" Target="../media/image46.png"/><Relationship Id="rId18" Type="http://schemas.openxmlformats.org/officeDocument/2006/relationships/image" Target="../media/image47.png"/><Relationship Id="rId19" Type="http://schemas.openxmlformats.org/officeDocument/2006/relationships/image" Target="../media/image48.png"/><Relationship Id="rId20" Type="http://schemas.openxmlformats.org/officeDocument/2006/relationships/image" Target="../media/image49.png"/><Relationship Id="rId21" Type="http://schemas.openxmlformats.org/officeDocument/2006/relationships/image" Target="../media/image50.png"/><Relationship Id="rId22" Type="http://schemas.openxmlformats.org/officeDocument/2006/relationships/slideLayout" Target="../slideLayouts/slideLayout14.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
<Relationships xmlns="http://schemas.openxmlformats.org/package/2006/relationships"><Relationship Id="rId1" Type="http://schemas.openxmlformats.org/officeDocument/2006/relationships/image" Target="../media/image546.png"/><Relationship Id="rId2" Type="http://schemas.openxmlformats.org/officeDocument/2006/relationships/image" Target="../media/image547.png"/><Relationship Id="rId3" Type="http://schemas.openxmlformats.org/officeDocument/2006/relationships/image" Target="../media/image548.png"/><Relationship Id="rId4" Type="http://schemas.openxmlformats.org/officeDocument/2006/relationships/image" Target="../media/image549.png"/><Relationship Id="rId5" Type="http://schemas.openxmlformats.org/officeDocument/2006/relationships/image" Target="../media/image550.png"/><Relationship Id="rId6" Type="http://schemas.openxmlformats.org/officeDocument/2006/relationships/image" Target="../media/image551.png"/><Relationship Id="rId7" Type="http://schemas.openxmlformats.org/officeDocument/2006/relationships/slideLayout" Target="../slideLayouts/slideLayout133.xml"/>
</Relationships>
</file>

<file path=ppt/slides/_rels/slide101.xml.rels><?xml version="1.0" encoding="UTF-8"?>
<Relationships xmlns="http://schemas.openxmlformats.org/package/2006/relationships"><Relationship Id="rId1" Type="http://schemas.openxmlformats.org/officeDocument/2006/relationships/image" Target="../media/image552.png"/><Relationship Id="rId2" Type="http://schemas.openxmlformats.org/officeDocument/2006/relationships/image" Target="../media/image553.png"/><Relationship Id="rId3" Type="http://schemas.openxmlformats.org/officeDocument/2006/relationships/image" Target="../media/image554.png"/><Relationship Id="rId4" Type="http://schemas.openxmlformats.org/officeDocument/2006/relationships/image" Target="../media/image555.png"/><Relationship Id="rId5" Type="http://schemas.openxmlformats.org/officeDocument/2006/relationships/image" Target="../media/image556.png"/><Relationship Id="rId6" Type="http://schemas.openxmlformats.org/officeDocument/2006/relationships/image" Target="../media/image557.png"/><Relationship Id="rId7" Type="http://schemas.openxmlformats.org/officeDocument/2006/relationships/image" Target="../media/image558.png"/><Relationship Id="rId8" Type="http://schemas.openxmlformats.org/officeDocument/2006/relationships/image" Target="../media/image559.png"/><Relationship Id="rId9" Type="http://schemas.openxmlformats.org/officeDocument/2006/relationships/image" Target="../media/image560.png"/><Relationship Id="rId10" Type="http://schemas.openxmlformats.org/officeDocument/2006/relationships/image" Target="../media/image561.png"/><Relationship Id="rId11" Type="http://schemas.openxmlformats.org/officeDocument/2006/relationships/slideLayout" Target="../slideLayouts/slideLayout133.xml"/>
</Relationships>
</file>

<file path=ppt/slides/_rels/slide102.xml.rels><?xml version="1.0" encoding="UTF-8"?>
<Relationships xmlns="http://schemas.openxmlformats.org/package/2006/relationships"><Relationship Id="rId1" Type="http://schemas.openxmlformats.org/officeDocument/2006/relationships/image" Target="../media/image562.png"/><Relationship Id="rId2" Type="http://schemas.openxmlformats.org/officeDocument/2006/relationships/image" Target="../media/image563.png"/><Relationship Id="rId3" Type="http://schemas.openxmlformats.org/officeDocument/2006/relationships/image" Target="../media/image564.png"/><Relationship Id="rId4" Type="http://schemas.openxmlformats.org/officeDocument/2006/relationships/image" Target="../media/image565.png"/><Relationship Id="rId5" Type="http://schemas.openxmlformats.org/officeDocument/2006/relationships/image" Target="../media/image566.png"/><Relationship Id="rId6" Type="http://schemas.openxmlformats.org/officeDocument/2006/relationships/image" Target="../media/image567.png"/><Relationship Id="rId7" Type="http://schemas.openxmlformats.org/officeDocument/2006/relationships/image" Target="../media/image568.png"/><Relationship Id="rId8" Type="http://schemas.openxmlformats.org/officeDocument/2006/relationships/image" Target="../media/image569.png"/><Relationship Id="rId9" Type="http://schemas.openxmlformats.org/officeDocument/2006/relationships/image" Target="../media/image570.png"/><Relationship Id="rId10" Type="http://schemas.openxmlformats.org/officeDocument/2006/relationships/image" Target="../media/image571.png"/><Relationship Id="rId11" Type="http://schemas.openxmlformats.org/officeDocument/2006/relationships/image" Target="../media/image572.png"/><Relationship Id="rId12" Type="http://schemas.openxmlformats.org/officeDocument/2006/relationships/slideLayout" Target="../slideLayouts/slideLayout133.xml"/>
</Relationships>
</file>

<file path=ppt/slides/_rels/slide103.xml.rels><?xml version="1.0" encoding="UTF-8"?>
<Relationships xmlns="http://schemas.openxmlformats.org/package/2006/relationships"><Relationship Id="rId1" Type="http://schemas.openxmlformats.org/officeDocument/2006/relationships/image" Target="../media/image573.png"/><Relationship Id="rId2" Type="http://schemas.openxmlformats.org/officeDocument/2006/relationships/image" Target="../media/image574.png"/><Relationship Id="rId3" Type="http://schemas.openxmlformats.org/officeDocument/2006/relationships/image" Target="../media/image575.png"/><Relationship Id="rId4" Type="http://schemas.openxmlformats.org/officeDocument/2006/relationships/image" Target="../media/image576.png"/><Relationship Id="rId5" Type="http://schemas.openxmlformats.org/officeDocument/2006/relationships/image" Target="../media/image577.png"/><Relationship Id="rId6" Type="http://schemas.openxmlformats.org/officeDocument/2006/relationships/image" Target="../media/image578.png"/><Relationship Id="rId7" Type="http://schemas.openxmlformats.org/officeDocument/2006/relationships/image" Target="../media/image579.png"/><Relationship Id="rId8" Type="http://schemas.openxmlformats.org/officeDocument/2006/relationships/image" Target="../media/image580.png"/><Relationship Id="rId9" Type="http://schemas.openxmlformats.org/officeDocument/2006/relationships/slideLayout" Target="../slideLayouts/slideLayout133.xml"/>
</Relationships>
</file>

<file path=ppt/slides/_rels/slide104.xml.rels><?xml version="1.0" encoding="UTF-8"?>
<Relationships xmlns="http://schemas.openxmlformats.org/package/2006/relationships"><Relationship Id="rId1" Type="http://schemas.openxmlformats.org/officeDocument/2006/relationships/image" Target="../media/image581.png"/><Relationship Id="rId2" Type="http://schemas.openxmlformats.org/officeDocument/2006/relationships/image" Target="../media/image582.png"/><Relationship Id="rId3" Type="http://schemas.openxmlformats.org/officeDocument/2006/relationships/image" Target="../media/image583.png"/><Relationship Id="rId4" Type="http://schemas.openxmlformats.org/officeDocument/2006/relationships/image" Target="../media/image584.png"/><Relationship Id="rId5" Type="http://schemas.openxmlformats.org/officeDocument/2006/relationships/image" Target="../media/image585.png"/><Relationship Id="rId6" Type="http://schemas.openxmlformats.org/officeDocument/2006/relationships/image" Target="../media/image586.png"/><Relationship Id="rId7" Type="http://schemas.openxmlformats.org/officeDocument/2006/relationships/image" Target="../media/image587.png"/><Relationship Id="rId8" Type="http://schemas.openxmlformats.org/officeDocument/2006/relationships/slideLayout" Target="../slideLayouts/slideLayout133.xml"/>
</Relationships>
</file>

<file path=ppt/slides/_rels/slide105.xml.rels><?xml version="1.0" encoding="UTF-8"?>
<Relationships xmlns="http://schemas.openxmlformats.org/package/2006/relationships"><Relationship Id="rId1" Type="http://schemas.openxmlformats.org/officeDocument/2006/relationships/image" Target="../media/image588.png"/><Relationship Id="rId2" Type="http://schemas.openxmlformats.org/officeDocument/2006/relationships/image" Target="../media/image589.png"/><Relationship Id="rId3" Type="http://schemas.openxmlformats.org/officeDocument/2006/relationships/image" Target="../media/image590.png"/><Relationship Id="rId4" Type="http://schemas.openxmlformats.org/officeDocument/2006/relationships/image" Target="../media/image591.png"/><Relationship Id="rId5" Type="http://schemas.openxmlformats.org/officeDocument/2006/relationships/slideLayout" Target="../slideLayouts/slideLayout133.xml"/><Relationship Id="rId6"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592.png"/><Relationship Id="rId2" Type="http://schemas.openxmlformats.org/officeDocument/2006/relationships/image" Target="../media/image593.png"/><Relationship Id="rId3" Type="http://schemas.openxmlformats.org/officeDocument/2006/relationships/slideLayout" Target="../slideLayouts/slideLayout133.xml"/><Relationship Id="rId4"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594.png"/><Relationship Id="rId2" Type="http://schemas.openxmlformats.org/officeDocument/2006/relationships/slideLayout" Target="../slideLayouts/slideLayout169.xml"/>
</Relationships>
</file>

<file path=ppt/slides/_rels/slide108.xml.rels><?xml version="1.0" encoding="UTF-8"?>
<Relationships xmlns="http://schemas.openxmlformats.org/package/2006/relationships"><Relationship Id="rId1" Type="http://schemas.openxmlformats.org/officeDocument/2006/relationships/image" Target="../media/image595.png"/><Relationship Id="rId2" Type="http://schemas.openxmlformats.org/officeDocument/2006/relationships/image" Target="../media/image596.png"/><Relationship Id="rId3" Type="http://schemas.openxmlformats.org/officeDocument/2006/relationships/image" Target="../media/image597.png"/><Relationship Id="rId4" Type="http://schemas.openxmlformats.org/officeDocument/2006/relationships/image" Target="../media/image598.png"/><Relationship Id="rId5" Type="http://schemas.openxmlformats.org/officeDocument/2006/relationships/slideLayout" Target="../slideLayouts/slideLayout181.xml"/>
</Relationships>
</file>

<file path=ppt/slides/_rels/slide109.xml.rels><?xml version="1.0" encoding="UTF-8"?>
<Relationships xmlns="http://schemas.openxmlformats.org/package/2006/relationships"><Relationship Id="rId1" Type="http://schemas.openxmlformats.org/officeDocument/2006/relationships/image" Target="../media/image599.png"/><Relationship Id="rId2" Type="http://schemas.openxmlformats.org/officeDocument/2006/relationships/image" Target="../media/image600.png"/><Relationship Id="rId3" Type="http://schemas.openxmlformats.org/officeDocument/2006/relationships/image" Target="../media/image601.png"/><Relationship Id="rId4" Type="http://schemas.openxmlformats.org/officeDocument/2006/relationships/image" Target="../media/image602.png"/><Relationship Id="rId5" Type="http://schemas.openxmlformats.org/officeDocument/2006/relationships/slideLayout" Target="../slideLayouts/slideLayout181.xml"/>
</Relationships>
</file>

<file path=ppt/slides/_rels/slide11.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image" Target="../media/image603.png"/><Relationship Id="rId2" Type="http://schemas.openxmlformats.org/officeDocument/2006/relationships/image" Target="../media/image604.png"/><Relationship Id="rId3" Type="http://schemas.openxmlformats.org/officeDocument/2006/relationships/image" Target="../media/image605.png"/><Relationship Id="rId4" Type="http://schemas.openxmlformats.org/officeDocument/2006/relationships/image" Target="../media/image606.png"/><Relationship Id="rId5" Type="http://schemas.openxmlformats.org/officeDocument/2006/relationships/slideLayout" Target="../slideLayouts/slideLayout181.xml"/>
</Relationships>
</file>

<file path=ppt/slides/_rels/slide111.xml.rels><?xml version="1.0" encoding="UTF-8"?>
<Relationships xmlns="http://schemas.openxmlformats.org/package/2006/relationships"><Relationship Id="rId1" Type="http://schemas.openxmlformats.org/officeDocument/2006/relationships/image" Target="../media/image607.png"/><Relationship Id="rId2" Type="http://schemas.openxmlformats.org/officeDocument/2006/relationships/image" Target="../media/image608.png"/><Relationship Id="rId3" Type="http://schemas.openxmlformats.org/officeDocument/2006/relationships/image" Target="../media/image609.png"/><Relationship Id="rId4" Type="http://schemas.openxmlformats.org/officeDocument/2006/relationships/slideLayout" Target="../slideLayouts/slideLayout181.xml"/>
</Relationships>
</file>

<file path=ppt/slides/_rels/slide112.xml.rels><?xml version="1.0" encoding="UTF-8"?>
<Relationships xmlns="http://schemas.openxmlformats.org/package/2006/relationships"><Relationship Id="rId1" Type="http://schemas.openxmlformats.org/officeDocument/2006/relationships/image" Target="../media/image610.png"/><Relationship Id="rId2" Type="http://schemas.openxmlformats.org/officeDocument/2006/relationships/slideLayout" Target="../slideLayouts/slideLayout277.xml"/>
</Relationships>
</file>

<file path=ppt/slides/_rels/slide113.xml.rels><?xml version="1.0" encoding="UTF-8"?>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image" Target="../media/image613.png"/><Relationship Id="rId4" Type="http://schemas.openxmlformats.org/officeDocument/2006/relationships/image" Target="../media/image614.png"/><Relationship Id="rId5" Type="http://schemas.openxmlformats.org/officeDocument/2006/relationships/image" Target="../media/image615.png"/><Relationship Id="rId6" Type="http://schemas.openxmlformats.org/officeDocument/2006/relationships/image" Target="../media/image616.png"/><Relationship Id="rId7" Type="http://schemas.openxmlformats.org/officeDocument/2006/relationships/image" Target="../media/image617.png"/><Relationship Id="rId8" Type="http://schemas.openxmlformats.org/officeDocument/2006/relationships/image" Target="../media/image618.png"/><Relationship Id="rId9" Type="http://schemas.openxmlformats.org/officeDocument/2006/relationships/slideLayout" Target="../slideLayouts/slideLayout289.xml"/>
</Relationships>
</file>

<file path=ppt/slides/_rels/slide114.xml.rels><?xml version="1.0" encoding="UTF-8"?>
<Relationships xmlns="http://schemas.openxmlformats.org/package/2006/relationships"><Relationship Id="rId1" Type="http://schemas.openxmlformats.org/officeDocument/2006/relationships/image" Target="../media/image619.png"/><Relationship Id="rId2" Type="http://schemas.openxmlformats.org/officeDocument/2006/relationships/image" Target="../media/image620.png"/><Relationship Id="rId3" Type="http://schemas.openxmlformats.org/officeDocument/2006/relationships/image" Target="../media/image621.png"/><Relationship Id="rId4" Type="http://schemas.openxmlformats.org/officeDocument/2006/relationships/slideLayout" Target="../slideLayouts/slideLayout289.xml"/>
</Relationships>
</file>

<file path=ppt/slides/_rels/slide115.xml.rels><?xml version="1.0" encoding="UTF-8"?>
<Relationships xmlns="http://schemas.openxmlformats.org/package/2006/relationships"><Relationship Id="rId1" Type="http://schemas.openxmlformats.org/officeDocument/2006/relationships/image" Target="../media/image622.png"/><Relationship Id="rId2" Type="http://schemas.openxmlformats.org/officeDocument/2006/relationships/slideLayout" Target="../slideLayouts/slideLayout97.xml"/>
</Relationships>
</file>

<file path=ppt/slides/_rels/slide116.xml.rels><?xml version="1.0" encoding="UTF-8"?>
<Relationships xmlns="http://schemas.openxmlformats.org/package/2006/relationships"><Relationship Id="rId1" Type="http://schemas.openxmlformats.org/officeDocument/2006/relationships/image" Target="../media/image623.png"/><Relationship Id="rId2" Type="http://schemas.openxmlformats.org/officeDocument/2006/relationships/image" Target="../media/image624.png"/><Relationship Id="rId3" Type="http://schemas.openxmlformats.org/officeDocument/2006/relationships/image" Target="../media/image625.png"/><Relationship Id="rId4" Type="http://schemas.openxmlformats.org/officeDocument/2006/relationships/image" Target="../media/image626.png"/><Relationship Id="rId5" Type="http://schemas.openxmlformats.org/officeDocument/2006/relationships/image" Target="../media/image627.png"/><Relationship Id="rId6" Type="http://schemas.openxmlformats.org/officeDocument/2006/relationships/image" Target="../media/image628.png"/><Relationship Id="rId7" Type="http://schemas.openxmlformats.org/officeDocument/2006/relationships/image" Target="../media/image629.png"/><Relationship Id="rId8" Type="http://schemas.openxmlformats.org/officeDocument/2006/relationships/image" Target="../media/image630.png"/><Relationship Id="rId9" Type="http://schemas.openxmlformats.org/officeDocument/2006/relationships/image" Target="../media/image631.png"/><Relationship Id="rId10" Type="http://schemas.openxmlformats.org/officeDocument/2006/relationships/image" Target="../media/image632.png"/><Relationship Id="rId11" Type="http://schemas.openxmlformats.org/officeDocument/2006/relationships/slideLayout" Target="../slideLayouts/slideLayout109.xml"/>
</Relationships>
</file>

<file path=ppt/slides/_rels/slide117.xml.rels><?xml version="1.0" encoding="UTF-8"?>
<Relationships xmlns="http://schemas.openxmlformats.org/package/2006/relationships"><Relationship Id="rId1" Type="http://schemas.openxmlformats.org/officeDocument/2006/relationships/image" Target="../media/image633.png"/><Relationship Id="rId2" Type="http://schemas.openxmlformats.org/officeDocument/2006/relationships/image" Target="../media/image634.png"/><Relationship Id="rId3" Type="http://schemas.openxmlformats.org/officeDocument/2006/relationships/image" Target="../media/image635.png"/><Relationship Id="rId4" Type="http://schemas.openxmlformats.org/officeDocument/2006/relationships/image" Target="../media/image636.png"/><Relationship Id="rId5" Type="http://schemas.openxmlformats.org/officeDocument/2006/relationships/image" Target="../media/image637.png"/><Relationship Id="rId6" Type="http://schemas.openxmlformats.org/officeDocument/2006/relationships/image" Target="../media/image638.png"/><Relationship Id="rId7" Type="http://schemas.openxmlformats.org/officeDocument/2006/relationships/image" Target="../media/image639.png"/><Relationship Id="rId8" Type="http://schemas.openxmlformats.org/officeDocument/2006/relationships/image" Target="../media/image640.png"/><Relationship Id="rId9" Type="http://schemas.openxmlformats.org/officeDocument/2006/relationships/image" Target="../media/image641.png"/><Relationship Id="rId10" Type="http://schemas.openxmlformats.org/officeDocument/2006/relationships/image" Target="../media/image642.png"/><Relationship Id="rId11" Type="http://schemas.openxmlformats.org/officeDocument/2006/relationships/image" Target="../media/image643.png"/><Relationship Id="rId12" Type="http://schemas.openxmlformats.org/officeDocument/2006/relationships/image" Target="../media/image644.png"/><Relationship Id="rId13" Type="http://schemas.openxmlformats.org/officeDocument/2006/relationships/image" Target="../media/image645.png"/><Relationship Id="rId14" Type="http://schemas.openxmlformats.org/officeDocument/2006/relationships/image" Target="../media/image646.png"/><Relationship Id="rId15" Type="http://schemas.openxmlformats.org/officeDocument/2006/relationships/image" Target="../media/image647.png"/><Relationship Id="rId16" Type="http://schemas.openxmlformats.org/officeDocument/2006/relationships/slideLayout" Target="../slideLayouts/slideLayout109.xml"/>
</Relationships>
</file>

<file path=ppt/slides/_rels/slide118.xml.rels><?xml version="1.0" encoding="UTF-8"?>
<Relationships xmlns="http://schemas.openxmlformats.org/package/2006/relationships"><Relationship Id="rId1" Type="http://schemas.openxmlformats.org/officeDocument/2006/relationships/image" Target="../media/image648.png"/><Relationship Id="rId2" Type="http://schemas.openxmlformats.org/officeDocument/2006/relationships/image" Target="../media/image649.png"/><Relationship Id="rId3" Type="http://schemas.openxmlformats.org/officeDocument/2006/relationships/image" Target="../media/image650.png"/><Relationship Id="rId4" Type="http://schemas.openxmlformats.org/officeDocument/2006/relationships/image" Target="../media/image651.png"/><Relationship Id="rId5" Type="http://schemas.openxmlformats.org/officeDocument/2006/relationships/image" Target="../media/image652.png"/><Relationship Id="rId6" Type="http://schemas.openxmlformats.org/officeDocument/2006/relationships/image" Target="../media/image653.png"/><Relationship Id="rId7" Type="http://schemas.openxmlformats.org/officeDocument/2006/relationships/image" Target="../media/image654.png"/><Relationship Id="rId8" Type="http://schemas.openxmlformats.org/officeDocument/2006/relationships/image" Target="../media/image655.png"/><Relationship Id="rId9" Type="http://schemas.openxmlformats.org/officeDocument/2006/relationships/image" Target="../media/image656.png"/><Relationship Id="rId10" Type="http://schemas.openxmlformats.org/officeDocument/2006/relationships/image" Target="../media/image657.png"/><Relationship Id="rId11" Type="http://schemas.openxmlformats.org/officeDocument/2006/relationships/image" Target="../media/image658.png"/><Relationship Id="rId12" Type="http://schemas.openxmlformats.org/officeDocument/2006/relationships/image" Target="../media/image659.png"/><Relationship Id="rId13" Type="http://schemas.openxmlformats.org/officeDocument/2006/relationships/image" Target="../media/image660.png"/><Relationship Id="rId14" Type="http://schemas.openxmlformats.org/officeDocument/2006/relationships/slideLayout" Target="../slideLayouts/slideLayout109.xml"/>
</Relationships>
</file>

<file path=ppt/slides/_rels/slide119.xml.rels><?xml version="1.0" encoding="UTF-8"?>
<Relationships xmlns="http://schemas.openxmlformats.org/package/2006/relationships"><Relationship Id="rId1" Type="http://schemas.openxmlformats.org/officeDocument/2006/relationships/image" Target="../media/image661.png"/><Relationship Id="rId2" Type="http://schemas.openxmlformats.org/officeDocument/2006/relationships/image" Target="../media/image662.png"/><Relationship Id="rId3" Type="http://schemas.openxmlformats.org/officeDocument/2006/relationships/image" Target="../media/image663.png"/><Relationship Id="rId4" Type="http://schemas.openxmlformats.org/officeDocument/2006/relationships/image" Target="../media/image664.png"/><Relationship Id="rId5" Type="http://schemas.openxmlformats.org/officeDocument/2006/relationships/image" Target="../media/image665.png"/><Relationship Id="rId6" Type="http://schemas.openxmlformats.org/officeDocument/2006/relationships/image" Target="../media/image666.png"/><Relationship Id="rId7" Type="http://schemas.openxmlformats.org/officeDocument/2006/relationships/image" Target="../media/image667.png"/><Relationship Id="rId8" Type="http://schemas.openxmlformats.org/officeDocument/2006/relationships/slideLayout" Target="../slideLayouts/slideLayout109.xml"/>
</Relationships>
</file>

<file path=ppt/slides/_rels/slide1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 Id="rId11" Type="http://schemas.openxmlformats.org/officeDocument/2006/relationships/image" Target="../media/image77.png"/><Relationship Id="rId12" Type="http://schemas.openxmlformats.org/officeDocument/2006/relationships/slideLayout" Target="../slideLayouts/slideLayout25.xml"/>
</Relationships>
</file>

<file path=ppt/slides/_rels/slide120.xml.rels><?xml version="1.0" encoding="UTF-8"?>
<Relationships xmlns="http://schemas.openxmlformats.org/package/2006/relationships"><Relationship Id="rId1" Type="http://schemas.openxmlformats.org/officeDocument/2006/relationships/image" Target="../media/image668.png"/><Relationship Id="rId2" Type="http://schemas.openxmlformats.org/officeDocument/2006/relationships/slideLayout" Target="../slideLayouts/slideLayout169.xml"/>
</Relationships>
</file>

<file path=ppt/slides/_rels/slide121.xml.rels><?xml version="1.0" encoding="UTF-8"?>
<Relationships xmlns="http://schemas.openxmlformats.org/package/2006/relationships"><Relationship Id="rId1" Type="http://schemas.openxmlformats.org/officeDocument/2006/relationships/image" Target="../media/image669.png"/><Relationship Id="rId2" Type="http://schemas.openxmlformats.org/officeDocument/2006/relationships/image" Target="../media/image670.png"/><Relationship Id="rId3" Type="http://schemas.openxmlformats.org/officeDocument/2006/relationships/image" Target="../media/image671.png"/><Relationship Id="rId4" Type="http://schemas.openxmlformats.org/officeDocument/2006/relationships/image" Target="../media/image672.png"/><Relationship Id="rId5" Type="http://schemas.openxmlformats.org/officeDocument/2006/relationships/image" Target="../media/image673.png"/><Relationship Id="rId6" Type="http://schemas.openxmlformats.org/officeDocument/2006/relationships/image" Target="../media/image674.png"/><Relationship Id="rId7" Type="http://schemas.openxmlformats.org/officeDocument/2006/relationships/image" Target="../media/image675.png"/><Relationship Id="rId8" Type="http://schemas.openxmlformats.org/officeDocument/2006/relationships/image" Target="../media/image676.png"/><Relationship Id="rId9" Type="http://schemas.openxmlformats.org/officeDocument/2006/relationships/image" Target="../media/image677.png"/><Relationship Id="rId10" Type="http://schemas.openxmlformats.org/officeDocument/2006/relationships/image" Target="../media/image678.png"/><Relationship Id="rId11" Type="http://schemas.openxmlformats.org/officeDocument/2006/relationships/image" Target="../media/image679.png"/><Relationship Id="rId12" Type="http://schemas.openxmlformats.org/officeDocument/2006/relationships/slideLayout" Target="../slideLayouts/slideLayout181.xml"/>
</Relationships>
</file>

<file path=ppt/slides/_rels/slide122.xml.rels><?xml version="1.0" encoding="UTF-8"?>
<Relationships xmlns="http://schemas.openxmlformats.org/package/2006/relationships"><Relationship Id="rId1" Type="http://schemas.openxmlformats.org/officeDocument/2006/relationships/image" Target="../media/image680.png"/><Relationship Id="rId2" Type="http://schemas.openxmlformats.org/officeDocument/2006/relationships/slideLayout" Target="../slideLayouts/slideLayout193.xml"/>
</Relationships>
</file>

<file path=ppt/slides/_rels/slide123.xml.rels><?xml version="1.0" encoding="UTF-8"?>
<Relationships xmlns="http://schemas.openxmlformats.org/package/2006/relationships"><Relationship Id="rId1" Type="http://schemas.openxmlformats.org/officeDocument/2006/relationships/image" Target="../media/image681.png"/><Relationship Id="rId2" Type="http://schemas.openxmlformats.org/officeDocument/2006/relationships/image" Target="../media/image682.png"/><Relationship Id="rId3" Type="http://schemas.openxmlformats.org/officeDocument/2006/relationships/image" Target="../media/image683.png"/><Relationship Id="rId4" Type="http://schemas.openxmlformats.org/officeDocument/2006/relationships/image" Target="../media/image684.png"/><Relationship Id="rId5" Type="http://schemas.openxmlformats.org/officeDocument/2006/relationships/image" Target="../media/image685.png"/><Relationship Id="rId6" Type="http://schemas.openxmlformats.org/officeDocument/2006/relationships/slideLayout" Target="../slideLayouts/slideLayout205.xml"/>
</Relationships>
</file>

<file path=ppt/slides/_rels/slide124.xml.rels><?xml version="1.0" encoding="UTF-8"?>
<Relationships xmlns="http://schemas.openxmlformats.org/package/2006/relationships"><Relationship Id="rId1" Type="http://schemas.openxmlformats.org/officeDocument/2006/relationships/image" Target="../media/image686.png"/><Relationship Id="rId2" Type="http://schemas.openxmlformats.org/officeDocument/2006/relationships/slideLayout" Target="../slideLayouts/slideLayout241.xml"/>
</Relationships>
</file>

<file path=ppt/slides/_rels/slide125.xml.rels><?xml version="1.0" encoding="UTF-8"?>
<Relationships xmlns="http://schemas.openxmlformats.org/package/2006/relationships"><Relationship Id="rId1" Type="http://schemas.openxmlformats.org/officeDocument/2006/relationships/image" Target="../media/image687.png"/><Relationship Id="rId2" Type="http://schemas.openxmlformats.org/officeDocument/2006/relationships/slideLayout" Target="../slideLayouts/slideLayout253.xml"/>
</Relationships>
</file>

<file path=ppt/slides/_rels/slide126.xml.rels><?xml version="1.0" encoding="UTF-8"?>
<Relationships xmlns="http://schemas.openxmlformats.org/package/2006/relationships"><Relationship Id="rId1" Type="http://schemas.openxmlformats.org/officeDocument/2006/relationships/image" Target="../media/image688.png"/><Relationship Id="rId2" Type="http://schemas.openxmlformats.org/officeDocument/2006/relationships/slideLayout" Target="../slideLayouts/slideLayout193.xml"/>
</Relationships>
</file>

<file path=ppt/slides/_rels/slide127.xml.rels><?xml version="1.0" encoding="UTF-8"?>
<Relationships xmlns="http://schemas.openxmlformats.org/package/2006/relationships"><Relationship Id="rId1" Type="http://schemas.openxmlformats.org/officeDocument/2006/relationships/image" Target="../media/image689.png"/><Relationship Id="rId2" Type="http://schemas.openxmlformats.org/officeDocument/2006/relationships/image" Target="../media/image690.png"/><Relationship Id="rId3" Type="http://schemas.openxmlformats.org/officeDocument/2006/relationships/image" Target="../media/image691.png"/><Relationship Id="rId4" Type="http://schemas.openxmlformats.org/officeDocument/2006/relationships/image" Target="../media/image692.png"/><Relationship Id="rId5" Type="http://schemas.openxmlformats.org/officeDocument/2006/relationships/image" Target="../media/image693.png"/><Relationship Id="rId6" Type="http://schemas.openxmlformats.org/officeDocument/2006/relationships/slideLayout" Target="../slideLayouts/slideLayout205.xml"/>
</Relationships>
</file>

<file path=ppt/slides/_rels/slide128.xml.rels><?xml version="1.0" encoding="UTF-8"?>
<Relationships xmlns="http://schemas.openxmlformats.org/package/2006/relationships"><Relationship Id="rId1" Type="http://schemas.openxmlformats.org/officeDocument/2006/relationships/image" Target="../media/image694.png"/><Relationship Id="rId2" Type="http://schemas.openxmlformats.org/officeDocument/2006/relationships/image" Target="../media/image695.png"/><Relationship Id="rId3" Type="http://schemas.openxmlformats.org/officeDocument/2006/relationships/image" Target="../media/image696.png"/><Relationship Id="rId4" Type="http://schemas.openxmlformats.org/officeDocument/2006/relationships/image" Target="../media/image697.png"/><Relationship Id="rId5" Type="http://schemas.openxmlformats.org/officeDocument/2006/relationships/image" Target="../media/image698.png"/><Relationship Id="rId6" Type="http://schemas.openxmlformats.org/officeDocument/2006/relationships/slideLayout" Target="../slideLayouts/slideLayout205.xml"/>
</Relationships>
</file>

<file path=ppt/slides/_rels/slide129.xml.rels><?xml version="1.0" encoding="UTF-8"?>
<Relationships xmlns="http://schemas.openxmlformats.org/package/2006/relationships"><Relationship Id="rId1" Type="http://schemas.openxmlformats.org/officeDocument/2006/relationships/image" Target="../media/image699.png"/><Relationship Id="rId2" Type="http://schemas.openxmlformats.org/officeDocument/2006/relationships/image" Target="../media/image700.png"/><Relationship Id="rId3" Type="http://schemas.openxmlformats.org/officeDocument/2006/relationships/image" Target="../media/image701.png"/><Relationship Id="rId4" Type="http://schemas.openxmlformats.org/officeDocument/2006/relationships/image" Target="../media/image702.png"/><Relationship Id="rId5" Type="http://schemas.openxmlformats.org/officeDocument/2006/relationships/image" Target="../media/image703.png"/><Relationship Id="rId6" Type="http://schemas.openxmlformats.org/officeDocument/2006/relationships/image" Target="../media/image704.png"/><Relationship Id="rId7" Type="http://schemas.openxmlformats.org/officeDocument/2006/relationships/image" Target="../media/image705.png"/><Relationship Id="rId8" Type="http://schemas.openxmlformats.org/officeDocument/2006/relationships/image" Target="../media/image706.png"/><Relationship Id="rId9" Type="http://schemas.openxmlformats.org/officeDocument/2006/relationships/image" Target="../media/image707.png"/><Relationship Id="rId10" Type="http://schemas.openxmlformats.org/officeDocument/2006/relationships/image" Target="../media/image708.png"/><Relationship Id="rId11" Type="http://schemas.openxmlformats.org/officeDocument/2006/relationships/image" Target="../media/image709.png"/><Relationship Id="rId12" Type="http://schemas.openxmlformats.org/officeDocument/2006/relationships/image" Target="../media/image710.png"/><Relationship Id="rId13" Type="http://schemas.openxmlformats.org/officeDocument/2006/relationships/image" Target="../media/image711.png"/><Relationship Id="rId14" Type="http://schemas.openxmlformats.org/officeDocument/2006/relationships/image" Target="../media/image712.png"/><Relationship Id="rId15" Type="http://schemas.openxmlformats.org/officeDocument/2006/relationships/image" Target="../media/image713.png"/><Relationship Id="rId16" Type="http://schemas.openxmlformats.org/officeDocument/2006/relationships/image" Target="../media/image714.png"/><Relationship Id="rId17" Type="http://schemas.openxmlformats.org/officeDocument/2006/relationships/image" Target="../media/image715.png"/><Relationship Id="rId18" Type="http://schemas.openxmlformats.org/officeDocument/2006/relationships/slideLayout" Target="../slideLayouts/slideLayout20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
<Relationships xmlns="http://schemas.openxmlformats.org/package/2006/relationships"><Relationship Id="rId1" Type="http://schemas.openxmlformats.org/officeDocument/2006/relationships/image" Target="../media/image716.png"/><Relationship Id="rId2" Type="http://schemas.openxmlformats.org/officeDocument/2006/relationships/image" Target="../media/image717.png"/><Relationship Id="rId3" Type="http://schemas.openxmlformats.org/officeDocument/2006/relationships/image" Target="../media/image718.png"/><Relationship Id="rId4" Type="http://schemas.openxmlformats.org/officeDocument/2006/relationships/image" Target="../media/image719.png"/><Relationship Id="rId5" Type="http://schemas.openxmlformats.org/officeDocument/2006/relationships/image" Target="../media/image720.png"/><Relationship Id="rId6" Type="http://schemas.openxmlformats.org/officeDocument/2006/relationships/image" Target="../media/image721.png"/><Relationship Id="rId7" Type="http://schemas.openxmlformats.org/officeDocument/2006/relationships/slideLayout" Target="../slideLayouts/slideLayout205.xml"/>
</Relationships>
</file>

<file path=ppt/slides/_rels/slide131.xml.rels><?xml version="1.0" encoding="UTF-8"?>
<Relationships xmlns="http://schemas.openxmlformats.org/package/2006/relationships"><Relationship Id="rId1" Type="http://schemas.openxmlformats.org/officeDocument/2006/relationships/image" Target="../media/image722.png"/><Relationship Id="rId2" Type="http://schemas.openxmlformats.org/officeDocument/2006/relationships/image" Target="../media/image723.png"/><Relationship Id="rId3" Type="http://schemas.openxmlformats.org/officeDocument/2006/relationships/image" Target="../media/image724.png"/><Relationship Id="rId4" Type="http://schemas.openxmlformats.org/officeDocument/2006/relationships/image" Target="../media/image725.png"/><Relationship Id="rId5" Type="http://schemas.openxmlformats.org/officeDocument/2006/relationships/image" Target="../media/image726.png"/><Relationship Id="rId6" Type="http://schemas.openxmlformats.org/officeDocument/2006/relationships/slideLayout" Target="../slideLayouts/slideLayout205.xml"/>
</Relationships>
</file>

<file path=ppt/slides/_rels/slide132.xml.rels><?xml version="1.0" encoding="UTF-8"?>
<Relationships xmlns="http://schemas.openxmlformats.org/package/2006/relationships"><Relationship Id="rId1" Type="http://schemas.openxmlformats.org/officeDocument/2006/relationships/image" Target="../media/image727.png"/><Relationship Id="rId2" Type="http://schemas.openxmlformats.org/officeDocument/2006/relationships/image" Target="../media/image728.png"/><Relationship Id="rId3" Type="http://schemas.openxmlformats.org/officeDocument/2006/relationships/image" Target="../media/image729.png"/><Relationship Id="rId4" Type="http://schemas.openxmlformats.org/officeDocument/2006/relationships/image" Target="../media/image730.png"/><Relationship Id="rId5" Type="http://schemas.openxmlformats.org/officeDocument/2006/relationships/slideLayout" Target="../slideLayouts/slideLayout205.xml"/><Relationship Id="rId6"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731.png"/><Relationship Id="rId2" Type="http://schemas.openxmlformats.org/officeDocument/2006/relationships/slideLayout" Target="../slideLayouts/slideLayout97.xml"/>
</Relationships>
</file>

<file path=ppt/slides/_rels/slide134.xml.rels><?xml version="1.0" encoding="UTF-8"?>
<Relationships xmlns="http://schemas.openxmlformats.org/package/2006/relationships"><Relationship Id="rId1" Type="http://schemas.openxmlformats.org/officeDocument/2006/relationships/image" Target="../media/image732.png"/><Relationship Id="rId2" Type="http://schemas.openxmlformats.org/officeDocument/2006/relationships/image" Target="../media/image733.png"/><Relationship Id="rId3" Type="http://schemas.openxmlformats.org/officeDocument/2006/relationships/image" Target="../media/image734.png"/><Relationship Id="rId4" Type="http://schemas.openxmlformats.org/officeDocument/2006/relationships/image" Target="../media/image735.png"/><Relationship Id="rId5" Type="http://schemas.openxmlformats.org/officeDocument/2006/relationships/image" Target="../media/image736.png"/><Relationship Id="rId6" Type="http://schemas.openxmlformats.org/officeDocument/2006/relationships/slideLayout" Target="../slideLayouts/slideLayout325.xml"/>
</Relationships>
</file>

<file path=ppt/slides/_rels/slide135.xml.rels><?xml version="1.0" encoding="UTF-8"?>
<Relationships xmlns="http://schemas.openxmlformats.org/package/2006/relationships"><Relationship Id="rId1" Type="http://schemas.openxmlformats.org/officeDocument/2006/relationships/image" Target="../media/image737.png"/><Relationship Id="rId2" Type="http://schemas.openxmlformats.org/officeDocument/2006/relationships/slideLayout" Target="../slideLayouts/slideLayout145.xml"/>
</Relationships>
</file>

<file path=ppt/slides/_rels/slide136.xml.rels><?xml version="1.0" encoding="UTF-8"?>
<Relationships xmlns="http://schemas.openxmlformats.org/package/2006/relationships"><Relationship Id="rId1" Type="http://schemas.openxmlformats.org/officeDocument/2006/relationships/image" Target="../media/image738.png"/><Relationship Id="rId2" Type="http://schemas.openxmlformats.org/officeDocument/2006/relationships/image" Target="../media/image739.png"/><Relationship Id="rId3" Type="http://schemas.openxmlformats.org/officeDocument/2006/relationships/image" Target="../media/image740.png"/><Relationship Id="rId4" Type="http://schemas.openxmlformats.org/officeDocument/2006/relationships/image" Target="../media/image741.png"/><Relationship Id="rId5" Type="http://schemas.openxmlformats.org/officeDocument/2006/relationships/image" Target="../media/image742.png"/><Relationship Id="rId6" Type="http://schemas.openxmlformats.org/officeDocument/2006/relationships/image" Target="../media/image743.png"/><Relationship Id="rId7" Type="http://schemas.openxmlformats.org/officeDocument/2006/relationships/image" Target="../media/image744.png"/><Relationship Id="rId8" Type="http://schemas.openxmlformats.org/officeDocument/2006/relationships/image" Target="../media/image745.png"/><Relationship Id="rId9" Type="http://schemas.openxmlformats.org/officeDocument/2006/relationships/image" Target="../media/image746.png"/><Relationship Id="rId10" Type="http://schemas.openxmlformats.org/officeDocument/2006/relationships/image" Target="../media/image747.png"/><Relationship Id="rId11" Type="http://schemas.openxmlformats.org/officeDocument/2006/relationships/image" Target="../media/image748.png"/><Relationship Id="rId12" Type="http://schemas.openxmlformats.org/officeDocument/2006/relationships/image" Target="../media/image749.png"/><Relationship Id="rId13" Type="http://schemas.openxmlformats.org/officeDocument/2006/relationships/image" Target="../media/image750.png"/><Relationship Id="rId14" Type="http://schemas.openxmlformats.org/officeDocument/2006/relationships/image" Target="../media/image751.png"/><Relationship Id="rId15" Type="http://schemas.openxmlformats.org/officeDocument/2006/relationships/image" Target="../media/image752.png"/><Relationship Id="rId16" Type="http://schemas.openxmlformats.org/officeDocument/2006/relationships/slideLayout" Target="../slideLayouts/slideLayout157.xml"/>
</Relationships>
</file>

<file path=ppt/slides/_rels/slide137.xml.rels><?xml version="1.0" encoding="UTF-8"?>
<Relationships xmlns="http://schemas.openxmlformats.org/package/2006/relationships"><Relationship Id="rId1" Type="http://schemas.openxmlformats.org/officeDocument/2006/relationships/image" Target="../media/image753.png"/><Relationship Id="rId2" Type="http://schemas.openxmlformats.org/officeDocument/2006/relationships/image" Target="../media/image754.png"/><Relationship Id="rId3" Type="http://schemas.openxmlformats.org/officeDocument/2006/relationships/image" Target="../media/image755.png"/><Relationship Id="rId4" Type="http://schemas.openxmlformats.org/officeDocument/2006/relationships/image" Target="../media/image756.png"/><Relationship Id="rId5" Type="http://schemas.openxmlformats.org/officeDocument/2006/relationships/image" Target="../media/image757.png"/><Relationship Id="rId6" Type="http://schemas.openxmlformats.org/officeDocument/2006/relationships/image" Target="../media/image758.png"/><Relationship Id="rId7" Type="http://schemas.openxmlformats.org/officeDocument/2006/relationships/slideLayout" Target="../slideLayouts/slideLayout157.xml"/>
</Relationships>
</file>

<file path=ppt/slides/_rels/slide138.xml.rels><?xml version="1.0" encoding="UTF-8"?>
<Relationships xmlns="http://schemas.openxmlformats.org/package/2006/relationships"><Relationship Id="rId1" Type="http://schemas.openxmlformats.org/officeDocument/2006/relationships/image" Target="../media/image759.png"/><Relationship Id="rId2" Type="http://schemas.openxmlformats.org/officeDocument/2006/relationships/image" Target="../media/image760.png"/><Relationship Id="rId3" Type="http://schemas.openxmlformats.org/officeDocument/2006/relationships/image" Target="../media/image761.png"/><Relationship Id="rId4" Type="http://schemas.openxmlformats.org/officeDocument/2006/relationships/image" Target="../media/image762.png"/><Relationship Id="rId5" Type="http://schemas.openxmlformats.org/officeDocument/2006/relationships/image" Target="../media/image763.png"/><Relationship Id="rId6" Type="http://schemas.openxmlformats.org/officeDocument/2006/relationships/slideLayout" Target="../slideLayouts/slideLayout157.xml"/>
</Relationships>
</file>

<file path=ppt/slides/_rels/slide139.xml.rels><?xml version="1.0" encoding="UTF-8"?>
<Relationships xmlns="http://schemas.openxmlformats.org/package/2006/relationships"><Relationship Id="rId1" Type="http://schemas.openxmlformats.org/officeDocument/2006/relationships/image" Target="../media/image764.png"/><Relationship Id="rId2" Type="http://schemas.openxmlformats.org/officeDocument/2006/relationships/image" Target="../media/image765.png"/><Relationship Id="rId3" Type="http://schemas.openxmlformats.org/officeDocument/2006/relationships/image" Target="../media/image766.png"/><Relationship Id="rId4" Type="http://schemas.openxmlformats.org/officeDocument/2006/relationships/image" Target="../media/image767.png"/><Relationship Id="rId5" Type="http://schemas.openxmlformats.org/officeDocument/2006/relationships/image" Target="../media/image768.png"/><Relationship Id="rId6" Type="http://schemas.openxmlformats.org/officeDocument/2006/relationships/image" Target="../media/image769.png"/><Relationship Id="rId7" Type="http://schemas.openxmlformats.org/officeDocument/2006/relationships/image" Target="../media/image770.png"/><Relationship Id="rId8" Type="http://schemas.openxmlformats.org/officeDocument/2006/relationships/image" Target="../media/image771.png"/><Relationship Id="rId9" Type="http://schemas.openxmlformats.org/officeDocument/2006/relationships/image" Target="../media/image772.png"/><Relationship Id="rId10" Type="http://schemas.openxmlformats.org/officeDocument/2006/relationships/image" Target="../media/image773.png"/><Relationship Id="rId11" Type="http://schemas.openxmlformats.org/officeDocument/2006/relationships/image" Target="../media/image774.png"/><Relationship Id="rId12" Type="http://schemas.openxmlformats.org/officeDocument/2006/relationships/image" Target="../media/image775.png"/><Relationship Id="rId13" Type="http://schemas.openxmlformats.org/officeDocument/2006/relationships/image" Target="../media/image776.png"/><Relationship Id="rId14" Type="http://schemas.openxmlformats.org/officeDocument/2006/relationships/image" Target="../media/image777.png"/><Relationship Id="rId15" Type="http://schemas.openxmlformats.org/officeDocument/2006/relationships/image" Target="../media/image778.png"/><Relationship Id="rId16" Type="http://schemas.openxmlformats.org/officeDocument/2006/relationships/image" Target="../media/image779.png"/><Relationship Id="rId17" Type="http://schemas.openxmlformats.org/officeDocument/2006/relationships/slideLayout" Target="../slideLayouts/slideLayout3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0.xml.rels><?xml version="1.0" encoding="UTF-8"?>
<Relationships xmlns="http://schemas.openxmlformats.org/package/2006/relationships"><Relationship Id="rId1" Type="http://schemas.openxmlformats.org/officeDocument/2006/relationships/image" Target="../media/image780.png"/><Relationship Id="rId2" Type="http://schemas.openxmlformats.org/officeDocument/2006/relationships/image" Target="../media/image781.png"/><Relationship Id="rId3" Type="http://schemas.openxmlformats.org/officeDocument/2006/relationships/image" Target="../media/image782.png"/><Relationship Id="rId4" Type="http://schemas.openxmlformats.org/officeDocument/2006/relationships/image" Target="../media/image783.png"/><Relationship Id="rId5" Type="http://schemas.openxmlformats.org/officeDocument/2006/relationships/slideLayout" Target="../slideLayouts/slideLayout157.xml"/>
</Relationships>
</file>

<file path=ppt/slides/_rels/slide1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slideLayout" Target="../slideLayouts/slideLayout25.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 Id="rId13" Type="http://schemas.openxmlformats.org/officeDocument/2006/relationships/image" Target="../media/image113.png"/><Relationship Id="rId14"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122.png"/><Relationship Id="rId10" Type="http://schemas.openxmlformats.org/officeDocument/2006/relationships/image" Target="../media/image123.png"/><Relationship Id="rId11" Type="http://schemas.openxmlformats.org/officeDocument/2006/relationships/image" Target="../media/image124.png"/><Relationship Id="rId12" Type="http://schemas.openxmlformats.org/officeDocument/2006/relationships/image" Target="../media/image125.png"/><Relationship Id="rId13" Type="http://schemas.openxmlformats.org/officeDocument/2006/relationships/image" Target="../media/image126.png"/><Relationship Id="rId14" Type="http://schemas.openxmlformats.org/officeDocument/2006/relationships/slideLayout" Target="../slideLayouts/slideLayout6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 Id="rId11" Type="http://schemas.openxmlformats.org/officeDocument/2006/relationships/image" Target="../media/image137.png"/><Relationship Id="rId12" Type="http://schemas.openxmlformats.org/officeDocument/2006/relationships/image" Target="../media/image138.png"/><Relationship Id="rId13" Type="http://schemas.openxmlformats.org/officeDocument/2006/relationships/image" Target="../media/image139.png"/><Relationship Id="rId14" Type="http://schemas.openxmlformats.org/officeDocument/2006/relationships/image" Target="../media/image140.png"/><Relationship Id="rId15" Type="http://schemas.openxmlformats.org/officeDocument/2006/relationships/image" Target="../media/image141.png"/><Relationship Id="rId16" Type="http://schemas.openxmlformats.org/officeDocument/2006/relationships/image" Target="../media/image142.png"/><Relationship Id="rId17" Type="http://schemas.openxmlformats.org/officeDocument/2006/relationships/image" Target="../media/image143.png"/><Relationship Id="rId18" Type="http://schemas.openxmlformats.org/officeDocument/2006/relationships/image" Target="../media/image144.png"/><Relationship Id="rId19" Type="http://schemas.openxmlformats.org/officeDocument/2006/relationships/image" Target="../media/image145.png"/><Relationship Id="rId20" Type="http://schemas.openxmlformats.org/officeDocument/2006/relationships/image" Target="../media/image146.png"/><Relationship Id="rId21" Type="http://schemas.openxmlformats.org/officeDocument/2006/relationships/image" Target="../media/image147.png"/><Relationship Id="rId22"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hyperlink" Target="https://aws.amazon.com/architecture/icons/" TargetMode="External"/><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48.wmf"/><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 Id="rId8" Type="http://schemas.openxmlformats.org/officeDocument/2006/relationships/image" Target="../media/image155.png"/><Relationship Id="rId9" Type="http://schemas.openxmlformats.org/officeDocument/2006/relationships/image" Target="../media/image156.png"/><Relationship Id="rId10" Type="http://schemas.openxmlformats.org/officeDocument/2006/relationships/image" Target="../media/image157.png"/><Relationship Id="rId11" Type="http://schemas.openxmlformats.org/officeDocument/2006/relationships/image" Target="../media/image158.png"/><Relationship Id="rId12" Type="http://schemas.openxmlformats.org/officeDocument/2006/relationships/image" Target="../media/image159.png"/><Relationship Id="rId13" Type="http://schemas.openxmlformats.org/officeDocument/2006/relationships/image" Target="../media/image160.png"/><Relationship Id="rId14" Type="http://schemas.openxmlformats.org/officeDocument/2006/relationships/image" Target="../media/image161.png"/><Relationship Id="rId15" Type="http://schemas.openxmlformats.org/officeDocument/2006/relationships/image" Target="../media/image162.png"/><Relationship Id="rId16" Type="http://schemas.openxmlformats.org/officeDocument/2006/relationships/image" Target="../media/image163.png"/><Relationship Id="rId17" Type="http://schemas.openxmlformats.org/officeDocument/2006/relationships/image" Target="../media/image164.png"/><Relationship Id="rId18" Type="http://schemas.openxmlformats.org/officeDocument/2006/relationships/image" Target="../media/image165.png"/><Relationship Id="rId19" Type="http://schemas.openxmlformats.org/officeDocument/2006/relationships/image" Target="../media/image166.png"/><Relationship Id="rId20" Type="http://schemas.openxmlformats.org/officeDocument/2006/relationships/image" Target="../media/image167.png"/><Relationship Id="rId21" Type="http://schemas.openxmlformats.org/officeDocument/2006/relationships/image" Target="../media/image168.png"/><Relationship Id="rId22" Type="http://schemas.openxmlformats.org/officeDocument/2006/relationships/slideLayout" Target="../slideLayouts/slideLayout85.xml"/>
</Relationships>
</file>

<file path=ppt/slides/_rels/slide31.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97.xml"/>
</Relationships>
</file>

<file path=ppt/slides/_rels/slide32.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image" Target="../media/image175.png"/><Relationship Id="rId7" Type="http://schemas.openxmlformats.org/officeDocument/2006/relationships/image" Target="../media/image176.png"/><Relationship Id="rId8" Type="http://schemas.openxmlformats.org/officeDocument/2006/relationships/slideLayout" Target="../slideLayouts/slideLayout109.xml"/><Relationship Id="rId9"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slideLayout" Target="../slideLayouts/slideLayout109.xml"/>
</Relationships>
</file>

<file path=ppt/slides/_rels/slide34.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image" Target="../media/image192.png"/><Relationship Id="rId6" Type="http://schemas.openxmlformats.org/officeDocument/2006/relationships/image" Target="../media/image193.png"/><Relationship Id="rId7" Type="http://schemas.openxmlformats.org/officeDocument/2006/relationships/image" Target="../media/image194.png"/><Relationship Id="rId8" Type="http://schemas.openxmlformats.org/officeDocument/2006/relationships/image" Target="../media/image195.png"/><Relationship Id="rId9" Type="http://schemas.openxmlformats.org/officeDocument/2006/relationships/image" Target="../media/image196.png"/><Relationship Id="rId10" Type="http://schemas.openxmlformats.org/officeDocument/2006/relationships/slideLayout" Target="../slideLayouts/slideLayout109.xml"/>
</Relationships>
</file>

<file path=ppt/slides/_rels/slide36.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slideLayout" Target="../slideLayouts/slideLayout109.xml"/>
</Relationships>
</file>

<file path=ppt/slides/_rels/slide37.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121.xml"/>
</Relationships>
</file>

<file path=ppt/slides/_rels/slide38.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slideLayout" Target="../slideLayouts/slideLayout133.xml"/>
</Relationships>
</file>

<file path=ppt/slides/_rels/slide39.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image" Target="../media/image216.png"/><Relationship Id="rId8" Type="http://schemas.openxmlformats.org/officeDocument/2006/relationships/image" Target="../media/image217.png"/><Relationship Id="rId9" Type="http://schemas.openxmlformats.org/officeDocument/2006/relationships/image" Target="../media/image218.png"/><Relationship Id="rId10" Type="http://schemas.openxmlformats.org/officeDocument/2006/relationships/slideLayout" Target="../slideLayouts/slideLayout13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image" Target="../media/image220.png"/><Relationship Id="rId3" Type="http://schemas.openxmlformats.org/officeDocument/2006/relationships/image" Target="../media/image221.png"/><Relationship Id="rId4" Type="http://schemas.openxmlformats.org/officeDocument/2006/relationships/image" Target="../media/image222.png"/><Relationship Id="rId5" Type="http://schemas.openxmlformats.org/officeDocument/2006/relationships/slideLayout" Target="../slideLayouts/slideLayout133.xml"/>
</Relationships>
</file>

<file path=ppt/slides/_rels/slide41.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slideLayout" Target="../slideLayouts/slideLayout121.xml"/>
</Relationships>
</file>

<file path=ppt/slides/_rels/slide42.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slideLayout" Target="../slideLayouts/slideLayout133.xml"/>
</Relationships>
</file>

<file path=ppt/slides/_rels/slide43.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slideLayout" Target="../slideLayouts/slideLayout145.xml"/>
</Relationships>
</file>

<file path=ppt/slides/_rels/slide44.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image" Target="../media/image227.png"/><Relationship Id="rId3" Type="http://schemas.openxmlformats.org/officeDocument/2006/relationships/image" Target="../media/image228.png"/><Relationship Id="rId4" Type="http://schemas.openxmlformats.org/officeDocument/2006/relationships/image" Target="../media/image229.png"/><Relationship Id="rId5" Type="http://schemas.openxmlformats.org/officeDocument/2006/relationships/slideLayout" Target="../slideLayouts/slideLayout157.xml"/>
</Relationships>
</file>

<file path=ppt/slides/_rels/slide45.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slideLayout" Target="../slideLayouts/slideLayout157.xml"/>
</Relationships>
</file>

<file path=ppt/slides/_rels/slide46.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69.xml"/>
</Relationships>
</file>

<file path=ppt/slides/_rels/slide47.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slideLayout" Target="../slideLayouts/slideLayout181.xml"/>
</Relationships>
</file>

<file path=ppt/slides/_rels/slide48.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slideLayout" Target="../slideLayouts/slideLayout193.xml"/>
</Relationships>
</file>

<file path=ppt/slides/_rels/slide49.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image" Target="../media/image237.png"/><Relationship Id="rId3" Type="http://schemas.openxmlformats.org/officeDocument/2006/relationships/image" Target="../media/image238.png"/><Relationship Id="rId4" Type="http://schemas.openxmlformats.org/officeDocument/2006/relationships/image" Target="../media/image239.png"/><Relationship Id="rId5" Type="http://schemas.openxmlformats.org/officeDocument/2006/relationships/slideLayout" Target="../slideLayouts/slideLayout20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slideLayout" Target="../slideLayouts/slideLayout169.xml"/>
</Relationships>
</file>

<file path=ppt/slides/_rels/slide51.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image" Target="../media/image247.png"/><Relationship Id="rId8" Type="http://schemas.openxmlformats.org/officeDocument/2006/relationships/image" Target="../media/image248.png"/><Relationship Id="rId9" Type="http://schemas.openxmlformats.org/officeDocument/2006/relationships/image" Target="../media/image249.png"/><Relationship Id="rId10" Type="http://schemas.openxmlformats.org/officeDocument/2006/relationships/image" Target="../media/image250.png"/><Relationship Id="rId11" Type="http://schemas.openxmlformats.org/officeDocument/2006/relationships/image" Target="../media/image251.png"/><Relationship Id="rId12" Type="http://schemas.openxmlformats.org/officeDocument/2006/relationships/image" Target="../media/image252.png"/><Relationship Id="rId13" Type="http://schemas.openxmlformats.org/officeDocument/2006/relationships/image" Target="../media/image253.png"/><Relationship Id="rId14" Type="http://schemas.openxmlformats.org/officeDocument/2006/relationships/image" Target="../media/image254.png"/><Relationship Id="rId15" Type="http://schemas.openxmlformats.org/officeDocument/2006/relationships/image" Target="../media/image255.png"/><Relationship Id="rId16" Type="http://schemas.openxmlformats.org/officeDocument/2006/relationships/image" Target="../media/image256.png"/><Relationship Id="rId17" Type="http://schemas.openxmlformats.org/officeDocument/2006/relationships/image" Target="../media/image257.png"/><Relationship Id="rId18" Type="http://schemas.openxmlformats.org/officeDocument/2006/relationships/image" Target="../media/image258.png"/><Relationship Id="rId19" Type="http://schemas.openxmlformats.org/officeDocument/2006/relationships/image" Target="../media/image259.png"/><Relationship Id="rId20" Type="http://schemas.openxmlformats.org/officeDocument/2006/relationships/image" Target="../media/image260.png"/><Relationship Id="rId21" Type="http://schemas.openxmlformats.org/officeDocument/2006/relationships/image" Target="../media/image261.png"/><Relationship Id="rId22" Type="http://schemas.openxmlformats.org/officeDocument/2006/relationships/image" Target="../media/image262.png"/><Relationship Id="rId23" Type="http://schemas.openxmlformats.org/officeDocument/2006/relationships/image" Target="../media/image263.png"/><Relationship Id="rId24" Type="http://schemas.openxmlformats.org/officeDocument/2006/relationships/image" Target="../media/image264.png"/><Relationship Id="rId25" Type="http://schemas.openxmlformats.org/officeDocument/2006/relationships/image" Target="../media/image265.png"/><Relationship Id="rId26" Type="http://schemas.openxmlformats.org/officeDocument/2006/relationships/image" Target="../media/image266.png"/><Relationship Id="rId27" Type="http://schemas.openxmlformats.org/officeDocument/2006/relationships/slideLayout" Target="../slideLayouts/slideLayout217.xml"/><Relationship Id="rId28"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image" Target="../media/image268.png"/><Relationship Id="rId3" Type="http://schemas.openxmlformats.org/officeDocument/2006/relationships/image" Target="../media/image269.png"/><Relationship Id="rId4" Type="http://schemas.openxmlformats.org/officeDocument/2006/relationships/image" Target="../media/image270.png"/><Relationship Id="rId5" Type="http://schemas.openxmlformats.org/officeDocument/2006/relationships/image" Target="../media/image271.png"/><Relationship Id="rId6" Type="http://schemas.openxmlformats.org/officeDocument/2006/relationships/image" Target="../media/image272.png"/><Relationship Id="rId7" Type="http://schemas.openxmlformats.org/officeDocument/2006/relationships/image" Target="../media/image273.png"/><Relationship Id="rId8" Type="http://schemas.openxmlformats.org/officeDocument/2006/relationships/image" Target="../media/image274.png"/><Relationship Id="rId9" Type="http://schemas.openxmlformats.org/officeDocument/2006/relationships/image" Target="../media/image275.png"/><Relationship Id="rId10" Type="http://schemas.openxmlformats.org/officeDocument/2006/relationships/image" Target="../media/image276.png"/><Relationship Id="rId11" Type="http://schemas.openxmlformats.org/officeDocument/2006/relationships/image" Target="../media/image277.png"/><Relationship Id="rId12" Type="http://schemas.openxmlformats.org/officeDocument/2006/relationships/image" Target="../media/image278.png"/><Relationship Id="rId13" Type="http://schemas.openxmlformats.org/officeDocument/2006/relationships/image" Target="../media/image279.png"/><Relationship Id="rId14" Type="http://schemas.openxmlformats.org/officeDocument/2006/relationships/image" Target="../media/image280.png"/><Relationship Id="rId15" Type="http://schemas.openxmlformats.org/officeDocument/2006/relationships/image" Target="../media/image281.png"/><Relationship Id="rId16" Type="http://schemas.openxmlformats.org/officeDocument/2006/relationships/image" Target="../media/image282.png"/><Relationship Id="rId17" Type="http://schemas.openxmlformats.org/officeDocument/2006/relationships/image" Target="../media/image283.png"/><Relationship Id="rId18" Type="http://schemas.openxmlformats.org/officeDocument/2006/relationships/image" Target="../media/image284.png"/><Relationship Id="rId19" Type="http://schemas.openxmlformats.org/officeDocument/2006/relationships/image" Target="../media/image285.png"/><Relationship Id="rId20" Type="http://schemas.openxmlformats.org/officeDocument/2006/relationships/image" Target="../media/image286.png"/><Relationship Id="rId21" Type="http://schemas.openxmlformats.org/officeDocument/2006/relationships/image" Target="../media/image287.png"/><Relationship Id="rId22" Type="http://schemas.openxmlformats.org/officeDocument/2006/relationships/image" Target="../media/image288.png"/><Relationship Id="rId23" Type="http://schemas.openxmlformats.org/officeDocument/2006/relationships/image" Target="../media/image289.png"/><Relationship Id="rId24" Type="http://schemas.openxmlformats.org/officeDocument/2006/relationships/slideLayout" Target="../slideLayouts/slideLayout229.xml"/>
</Relationships>
</file>

<file path=ppt/slides/_rels/slide53.xml.rels><?xml version="1.0" encoding="UTF-8"?>
<Relationships xmlns="http://schemas.openxmlformats.org/package/2006/relationships"><Relationship Id="rId1" Type="http://schemas.openxmlformats.org/officeDocument/2006/relationships/image" Target="../media/image290.png"/><Relationship Id="rId2" Type="http://schemas.openxmlformats.org/officeDocument/2006/relationships/image" Target="../media/image291.png"/><Relationship Id="rId3" Type="http://schemas.openxmlformats.org/officeDocument/2006/relationships/image" Target="../media/image292.png"/><Relationship Id="rId4" Type="http://schemas.openxmlformats.org/officeDocument/2006/relationships/image" Target="../media/image293.png"/><Relationship Id="rId5" Type="http://schemas.openxmlformats.org/officeDocument/2006/relationships/image" Target="../media/image294.png"/><Relationship Id="rId6" Type="http://schemas.openxmlformats.org/officeDocument/2006/relationships/image" Target="../media/image295.png"/><Relationship Id="rId7" Type="http://schemas.openxmlformats.org/officeDocument/2006/relationships/image" Target="../media/image296.png"/><Relationship Id="rId8" Type="http://schemas.openxmlformats.org/officeDocument/2006/relationships/image" Target="../media/image297.png"/><Relationship Id="rId9" Type="http://schemas.openxmlformats.org/officeDocument/2006/relationships/image" Target="../media/image298.png"/><Relationship Id="rId10" Type="http://schemas.openxmlformats.org/officeDocument/2006/relationships/image" Target="../media/image299.png"/><Relationship Id="rId11" Type="http://schemas.openxmlformats.org/officeDocument/2006/relationships/image" Target="../media/image300.png"/><Relationship Id="rId12" Type="http://schemas.openxmlformats.org/officeDocument/2006/relationships/image" Target="../media/image301.png"/><Relationship Id="rId13" Type="http://schemas.openxmlformats.org/officeDocument/2006/relationships/image" Target="../media/image302.png"/><Relationship Id="rId14" Type="http://schemas.openxmlformats.org/officeDocument/2006/relationships/image" Target="../media/image303.png"/><Relationship Id="rId15" Type="http://schemas.openxmlformats.org/officeDocument/2006/relationships/image" Target="../media/image304.png"/><Relationship Id="rId16" Type="http://schemas.openxmlformats.org/officeDocument/2006/relationships/image" Target="../media/image305.png"/><Relationship Id="rId17" Type="http://schemas.openxmlformats.org/officeDocument/2006/relationships/image" Target="../media/image306.png"/><Relationship Id="rId18" Type="http://schemas.openxmlformats.org/officeDocument/2006/relationships/image" Target="../media/image307.png"/><Relationship Id="rId19" Type="http://schemas.openxmlformats.org/officeDocument/2006/relationships/image" Target="../media/image308.png"/><Relationship Id="rId20" Type="http://schemas.openxmlformats.org/officeDocument/2006/relationships/slideLayout" Target="../slideLayouts/slideLayout229.xml"/>
</Relationships>
</file>

<file path=ppt/slides/_rels/slide54.xml.rels><?xml version="1.0" encoding="UTF-8"?>
<Relationships xmlns="http://schemas.openxmlformats.org/package/2006/relationships"><Relationship Id="rId1" Type="http://schemas.openxmlformats.org/officeDocument/2006/relationships/image" Target="../media/image309.png"/><Relationship Id="rId2" Type="http://schemas.openxmlformats.org/officeDocument/2006/relationships/image" Target="../media/image310.png"/><Relationship Id="rId3" Type="http://schemas.openxmlformats.org/officeDocument/2006/relationships/image" Target="../media/image311.png"/><Relationship Id="rId4" Type="http://schemas.openxmlformats.org/officeDocument/2006/relationships/image" Target="../media/image312.png"/><Relationship Id="rId5" Type="http://schemas.openxmlformats.org/officeDocument/2006/relationships/image" Target="../media/image313.png"/><Relationship Id="rId6" Type="http://schemas.openxmlformats.org/officeDocument/2006/relationships/image" Target="../media/image314.png"/><Relationship Id="rId7" Type="http://schemas.openxmlformats.org/officeDocument/2006/relationships/image" Target="../media/image315.png"/><Relationship Id="rId8" Type="http://schemas.openxmlformats.org/officeDocument/2006/relationships/slideLayout" Target="../slideLayouts/slideLayout181.xml"/>
</Relationships>
</file>

<file path=ppt/slides/_rels/slide55.xml.rels><?xml version="1.0" encoding="UTF-8"?>
<Relationships xmlns="http://schemas.openxmlformats.org/package/2006/relationships"><Relationship Id="rId1" Type="http://schemas.openxmlformats.org/officeDocument/2006/relationships/image" Target="../media/image316.png"/><Relationship Id="rId2" Type="http://schemas.openxmlformats.org/officeDocument/2006/relationships/image" Target="../media/image317.png"/><Relationship Id="rId3" Type="http://schemas.openxmlformats.org/officeDocument/2006/relationships/image" Target="../media/image318.png"/><Relationship Id="rId4" Type="http://schemas.openxmlformats.org/officeDocument/2006/relationships/image" Target="../media/image319.png"/><Relationship Id="rId5" Type="http://schemas.openxmlformats.org/officeDocument/2006/relationships/slideLayout" Target="../slideLayouts/slideLayout181.xml"/>
</Relationships>
</file>

<file path=ppt/slides/_rels/slide56.xml.rels><?xml version="1.0" encoding="UTF-8"?>
<Relationships xmlns="http://schemas.openxmlformats.org/package/2006/relationships"><Relationship Id="rId1" Type="http://schemas.openxmlformats.org/officeDocument/2006/relationships/image" Target="../media/image320.png"/><Relationship Id="rId2" Type="http://schemas.openxmlformats.org/officeDocument/2006/relationships/image" Target="../media/image321.png"/><Relationship Id="rId3" Type="http://schemas.openxmlformats.org/officeDocument/2006/relationships/image" Target="../media/image322.png"/><Relationship Id="rId4" Type="http://schemas.openxmlformats.org/officeDocument/2006/relationships/image" Target="../media/image323.png"/><Relationship Id="rId5" Type="http://schemas.openxmlformats.org/officeDocument/2006/relationships/slideLayout" Target="../slideLayouts/slideLayout181.xml"/><Relationship Id="rId6"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324.png"/><Relationship Id="rId2" Type="http://schemas.openxmlformats.org/officeDocument/2006/relationships/image" Target="../media/image325.png"/><Relationship Id="rId3" Type="http://schemas.openxmlformats.org/officeDocument/2006/relationships/image" Target="../media/image326.png"/><Relationship Id="rId4" Type="http://schemas.openxmlformats.org/officeDocument/2006/relationships/image" Target="../media/image327.png"/><Relationship Id="rId5" Type="http://schemas.openxmlformats.org/officeDocument/2006/relationships/slideLayout" Target="../slideLayouts/slideLayout181.xml"/>
</Relationships>
</file>

<file path=ppt/slides/_rels/slide58.xml.rels><?xml version="1.0" encoding="UTF-8"?>
<Relationships xmlns="http://schemas.openxmlformats.org/package/2006/relationships"><Relationship Id="rId1" Type="http://schemas.openxmlformats.org/officeDocument/2006/relationships/image" Target="../media/image328.png"/><Relationship Id="rId2" Type="http://schemas.openxmlformats.org/officeDocument/2006/relationships/image" Target="../media/image329.png"/><Relationship Id="rId3" Type="http://schemas.openxmlformats.org/officeDocument/2006/relationships/image" Target="../media/image330.png"/><Relationship Id="rId4" Type="http://schemas.openxmlformats.org/officeDocument/2006/relationships/image" Target="../media/image331.png"/><Relationship Id="rId5" Type="http://schemas.openxmlformats.org/officeDocument/2006/relationships/slideLayout" Target="../slideLayouts/slideLayout181.xml"/>
</Relationships>
</file>

<file path=ppt/slides/_rels/slide59.xml.rels><?xml version="1.0" encoding="UTF-8"?>
<Relationships xmlns="http://schemas.openxmlformats.org/package/2006/relationships"><Relationship Id="rId1" Type="http://schemas.openxmlformats.org/officeDocument/2006/relationships/image" Target="../media/image332.png"/><Relationship Id="rId2" Type="http://schemas.openxmlformats.org/officeDocument/2006/relationships/image" Target="../media/image333.png"/><Relationship Id="rId3" Type="http://schemas.openxmlformats.org/officeDocument/2006/relationships/image" Target="../media/image334.png"/><Relationship Id="rId4" Type="http://schemas.openxmlformats.org/officeDocument/2006/relationships/image" Target="../media/image335.png"/><Relationship Id="rId5" Type="http://schemas.openxmlformats.org/officeDocument/2006/relationships/slideLayout" Target="../slideLayouts/slideLayout181.xml"/>
</Relationships>
</file>

<file path=ppt/slides/_rels/slide6.xml.rels><?xml version="1.0" encoding="UTF-8"?>
<Relationships xmlns="http://schemas.openxmlformats.org/package/2006/relationships"><Relationship Id="rId1" Type="http://schemas.openxmlformats.org/officeDocument/2006/relationships/hyperlink" Target="#action?jump=nextslide" TargetMode="External"/><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336.png"/><Relationship Id="rId2" Type="http://schemas.openxmlformats.org/officeDocument/2006/relationships/slideLayout" Target="../slideLayouts/slideLayout169.xml"/>
</Relationships>
</file>

<file path=ppt/slides/_rels/slide61.xml.rels><?xml version="1.0" encoding="UTF-8"?>
<Relationships xmlns="http://schemas.openxmlformats.org/package/2006/relationships"><Relationship Id="rId1" Type="http://schemas.openxmlformats.org/officeDocument/2006/relationships/image" Target="../media/image337.png"/><Relationship Id="rId2" Type="http://schemas.openxmlformats.org/officeDocument/2006/relationships/image" Target="../media/image338.png"/><Relationship Id="rId3" Type="http://schemas.openxmlformats.org/officeDocument/2006/relationships/image" Target="../media/image339.png"/><Relationship Id="rId4" Type="http://schemas.openxmlformats.org/officeDocument/2006/relationships/image" Target="../media/image340.png"/><Relationship Id="rId5" Type="http://schemas.openxmlformats.org/officeDocument/2006/relationships/image" Target="../media/image341.png"/><Relationship Id="rId6" Type="http://schemas.openxmlformats.org/officeDocument/2006/relationships/image" Target="../media/image342.png"/><Relationship Id="rId7" Type="http://schemas.openxmlformats.org/officeDocument/2006/relationships/image" Target="../media/image343.png"/><Relationship Id="rId8" Type="http://schemas.openxmlformats.org/officeDocument/2006/relationships/image" Target="../media/image344.png"/><Relationship Id="rId9" Type="http://schemas.openxmlformats.org/officeDocument/2006/relationships/image" Target="../media/image345.png"/><Relationship Id="rId10" Type="http://schemas.openxmlformats.org/officeDocument/2006/relationships/image" Target="../media/image346.png"/><Relationship Id="rId11" Type="http://schemas.openxmlformats.org/officeDocument/2006/relationships/image" Target="../media/image347.png"/><Relationship Id="rId12" Type="http://schemas.openxmlformats.org/officeDocument/2006/relationships/image" Target="../media/image348.png"/><Relationship Id="rId13" Type="http://schemas.openxmlformats.org/officeDocument/2006/relationships/image" Target="../media/image349.png"/><Relationship Id="rId14" Type="http://schemas.openxmlformats.org/officeDocument/2006/relationships/slideLayout" Target="../slideLayouts/slideLayout181.xml"/>
</Relationships>
</file>

<file path=ppt/slides/_rels/slide62.xml.rels><?xml version="1.0" encoding="UTF-8"?>
<Relationships xmlns="http://schemas.openxmlformats.org/package/2006/relationships"><Relationship Id="rId1" Type="http://schemas.openxmlformats.org/officeDocument/2006/relationships/image" Target="../media/image350.png"/><Relationship Id="rId2" Type="http://schemas.openxmlformats.org/officeDocument/2006/relationships/image" Target="../media/image351.png"/><Relationship Id="rId3" Type="http://schemas.openxmlformats.org/officeDocument/2006/relationships/image" Target="../media/image352.png"/><Relationship Id="rId4" Type="http://schemas.openxmlformats.org/officeDocument/2006/relationships/image" Target="../media/image353.png"/><Relationship Id="rId5" Type="http://schemas.openxmlformats.org/officeDocument/2006/relationships/slideLayout" Target="../slideLayouts/slideLayout181.xml"/>
</Relationships>
</file>

<file path=ppt/slides/_rels/slide63.xml.rels><?xml version="1.0" encoding="UTF-8"?>
<Relationships xmlns="http://schemas.openxmlformats.org/package/2006/relationships"><Relationship Id="rId1" Type="http://schemas.openxmlformats.org/officeDocument/2006/relationships/image" Target="../media/image354.png"/><Relationship Id="rId2" Type="http://schemas.openxmlformats.org/officeDocument/2006/relationships/slideLayout" Target="../slideLayouts/slideLayout241.xml"/>
</Relationships>
</file>

<file path=ppt/slides/_rels/slide64.xml.rels><?xml version="1.0" encoding="UTF-8"?>
<Relationships xmlns="http://schemas.openxmlformats.org/package/2006/relationships"><Relationship Id="rId1" Type="http://schemas.openxmlformats.org/officeDocument/2006/relationships/image" Target="../media/image355.png"/><Relationship Id="rId2" Type="http://schemas.openxmlformats.org/officeDocument/2006/relationships/image" Target="../media/image356.png"/><Relationship Id="rId3" Type="http://schemas.openxmlformats.org/officeDocument/2006/relationships/image" Target="../media/image357.png"/><Relationship Id="rId4" Type="http://schemas.openxmlformats.org/officeDocument/2006/relationships/image" Target="../media/image358.png"/><Relationship Id="rId5" Type="http://schemas.openxmlformats.org/officeDocument/2006/relationships/slideLayout" Target="../slideLayouts/slideLayout253.xml"/>
</Relationships>
</file>

<file path=ppt/slides/_rels/slide65.xml.rels><?xml version="1.0" encoding="UTF-8"?>
<Relationships xmlns="http://schemas.openxmlformats.org/package/2006/relationships"><Relationship Id="rId1" Type="http://schemas.openxmlformats.org/officeDocument/2006/relationships/image" Target="../media/image359.png"/><Relationship Id="rId2" Type="http://schemas.openxmlformats.org/officeDocument/2006/relationships/image" Target="../media/image360.png"/><Relationship Id="rId3" Type="http://schemas.openxmlformats.org/officeDocument/2006/relationships/slideLayout" Target="../slideLayouts/slideLayout253.xml"/>
</Relationships>
</file>

<file path=ppt/slides/_rels/slide66.xml.rels><?xml version="1.0" encoding="UTF-8"?>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241.xml"/>
</Relationships>
</file>

<file path=ppt/slides/_rels/slide67.xml.rels><?xml version="1.0" encoding="UTF-8"?>
<Relationships xmlns="http://schemas.openxmlformats.org/package/2006/relationships"><Relationship Id="rId1" Type="http://schemas.openxmlformats.org/officeDocument/2006/relationships/image" Target="../media/image362.png"/><Relationship Id="rId2" Type="http://schemas.openxmlformats.org/officeDocument/2006/relationships/image" Target="../media/image363.png"/><Relationship Id="rId3" Type="http://schemas.openxmlformats.org/officeDocument/2006/relationships/image" Target="../media/image364.png"/><Relationship Id="rId4" Type="http://schemas.openxmlformats.org/officeDocument/2006/relationships/image" Target="../media/image365.png"/><Relationship Id="rId5" Type="http://schemas.openxmlformats.org/officeDocument/2006/relationships/image" Target="../media/image366.png"/><Relationship Id="rId6" Type="http://schemas.openxmlformats.org/officeDocument/2006/relationships/slideLayout" Target="../slideLayouts/slideLayout253.xml"/>
</Relationships>
</file>

<file path=ppt/slides/_rels/slide68.xml.rels><?xml version="1.0" encoding="UTF-8"?>
<Relationships xmlns="http://schemas.openxmlformats.org/package/2006/relationships"><Relationship Id="rId1" Type="http://schemas.openxmlformats.org/officeDocument/2006/relationships/image" Target="../media/image367.png"/><Relationship Id="rId2" Type="http://schemas.openxmlformats.org/officeDocument/2006/relationships/slideLayout" Target="../slideLayouts/slideLayout241.xml"/>
</Relationships>
</file>

<file path=ppt/slides/_rels/slide69.xml.rels><?xml version="1.0" encoding="UTF-8"?>
<Relationships xmlns="http://schemas.openxmlformats.org/package/2006/relationships"><Relationship Id="rId1" Type="http://schemas.openxmlformats.org/officeDocument/2006/relationships/image" Target="../media/image368.png"/><Relationship Id="rId2" Type="http://schemas.openxmlformats.org/officeDocument/2006/relationships/image" Target="../media/image369.png"/><Relationship Id="rId3" Type="http://schemas.openxmlformats.org/officeDocument/2006/relationships/image" Target="../media/image370.png"/><Relationship Id="rId4" Type="http://schemas.openxmlformats.org/officeDocument/2006/relationships/image" Target="../media/image371.png"/><Relationship Id="rId5" Type="http://schemas.openxmlformats.org/officeDocument/2006/relationships/image" Target="../media/image372.png"/><Relationship Id="rId6" Type="http://schemas.openxmlformats.org/officeDocument/2006/relationships/image" Target="../media/image373.png"/><Relationship Id="rId7" Type="http://schemas.openxmlformats.org/officeDocument/2006/relationships/image" Target="../media/image374.png"/><Relationship Id="rId8" Type="http://schemas.openxmlformats.org/officeDocument/2006/relationships/image" Target="../media/image375.png"/><Relationship Id="rId9" Type="http://schemas.openxmlformats.org/officeDocument/2006/relationships/image" Target="../media/image376.png"/><Relationship Id="rId10" Type="http://schemas.openxmlformats.org/officeDocument/2006/relationships/image" Target="../media/image377.png"/><Relationship Id="rId11" Type="http://schemas.openxmlformats.org/officeDocument/2006/relationships/slideLayout" Target="../slideLayouts/slideLayout253.xml"/><Relationship Id="rId1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Relationships xmlns="http://schemas.openxmlformats.org/package/2006/relationships"><Relationship Id="rId1" Type="http://schemas.openxmlformats.org/officeDocument/2006/relationships/image" Target="../media/image378.png"/><Relationship Id="rId2" Type="http://schemas.openxmlformats.org/officeDocument/2006/relationships/image" Target="../media/image379.png"/><Relationship Id="rId3" Type="http://schemas.openxmlformats.org/officeDocument/2006/relationships/image" Target="../media/image380.png"/><Relationship Id="rId4" Type="http://schemas.openxmlformats.org/officeDocument/2006/relationships/image" Target="../media/image381.png"/><Relationship Id="rId5" Type="http://schemas.openxmlformats.org/officeDocument/2006/relationships/image" Target="../media/image382.png"/><Relationship Id="rId6" Type="http://schemas.openxmlformats.org/officeDocument/2006/relationships/slideLayout" Target="../slideLayouts/slideLayout253.xml"/>
</Relationships>
</file>

<file path=ppt/slides/_rels/slide71.xml.rels><?xml version="1.0" encoding="UTF-8"?>
<Relationships xmlns="http://schemas.openxmlformats.org/package/2006/relationships"><Relationship Id="rId1" Type="http://schemas.openxmlformats.org/officeDocument/2006/relationships/image" Target="../media/image383.png"/><Relationship Id="rId2" Type="http://schemas.openxmlformats.org/officeDocument/2006/relationships/image" Target="../media/image384.png"/><Relationship Id="rId3" Type="http://schemas.openxmlformats.org/officeDocument/2006/relationships/image" Target="../media/image385.png"/><Relationship Id="rId4" Type="http://schemas.openxmlformats.org/officeDocument/2006/relationships/image" Target="../media/image386.png"/><Relationship Id="rId5" Type="http://schemas.openxmlformats.org/officeDocument/2006/relationships/image" Target="../media/image387.png"/><Relationship Id="rId6" Type="http://schemas.openxmlformats.org/officeDocument/2006/relationships/image" Target="../media/image388.png"/><Relationship Id="rId7" Type="http://schemas.openxmlformats.org/officeDocument/2006/relationships/image" Target="../media/image389.png"/><Relationship Id="rId8" Type="http://schemas.openxmlformats.org/officeDocument/2006/relationships/slideLayout" Target="../slideLayouts/slideLayout253.xml"/>
</Relationships>
</file>

<file path=ppt/slides/_rels/slide72.xml.rels><?xml version="1.0" encoding="UTF-8"?>
<Relationships xmlns="http://schemas.openxmlformats.org/package/2006/relationships"><Relationship Id="rId1" Type="http://schemas.openxmlformats.org/officeDocument/2006/relationships/image" Target="../media/image390.png"/><Relationship Id="rId2" Type="http://schemas.openxmlformats.org/officeDocument/2006/relationships/image" Target="../media/image391.png"/><Relationship Id="rId3" Type="http://schemas.openxmlformats.org/officeDocument/2006/relationships/image" Target="../media/image392.png"/><Relationship Id="rId4" Type="http://schemas.openxmlformats.org/officeDocument/2006/relationships/image" Target="../media/image393.png"/><Relationship Id="rId5" Type="http://schemas.openxmlformats.org/officeDocument/2006/relationships/image" Target="../media/image394.png"/><Relationship Id="rId6" Type="http://schemas.openxmlformats.org/officeDocument/2006/relationships/image" Target="../media/image395.png"/><Relationship Id="rId7" Type="http://schemas.openxmlformats.org/officeDocument/2006/relationships/image" Target="../media/image396.png"/><Relationship Id="rId8" Type="http://schemas.openxmlformats.org/officeDocument/2006/relationships/image" Target="../media/image397.png"/><Relationship Id="rId9" Type="http://schemas.openxmlformats.org/officeDocument/2006/relationships/image" Target="../media/image398.png"/><Relationship Id="rId10" Type="http://schemas.openxmlformats.org/officeDocument/2006/relationships/image" Target="../media/image399.png"/><Relationship Id="rId11" Type="http://schemas.openxmlformats.org/officeDocument/2006/relationships/image" Target="../media/image400.png"/><Relationship Id="rId12" Type="http://schemas.openxmlformats.org/officeDocument/2006/relationships/image" Target="../media/image401.png"/><Relationship Id="rId13" Type="http://schemas.openxmlformats.org/officeDocument/2006/relationships/image" Target="../media/image402.png"/><Relationship Id="rId14" Type="http://schemas.openxmlformats.org/officeDocument/2006/relationships/image" Target="../media/image403.png"/><Relationship Id="rId15" Type="http://schemas.openxmlformats.org/officeDocument/2006/relationships/image" Target="../media/image404.png"/><Relationship Id="rId16" Type="http://schemas.openxmlformats.org/officeDocument/2006/relationships/image" Target="../media/image405.png"/><Relationship Id="rId17" Type="http://schemas.openxmlformats.org/officeDocument/2006/relationships/image" Target="../media/image406.png"/><Relationship Id="rId18" Type="http://schemas.openxmlformats.org/officeDocument/2006/relationships/slideLayout" Target="../slideLayouts/slideLayout265.xml"/>
</Relationships>
</file>

<file path=ppt/slides/_rels/slide73.xml.rels><?xml version="1.0" encoding="UTF-8"?>
<Relationships xmlns="http://schemas.openxmlformats.org/package/2006/relationships"><Relationship Id="rId1" Type="http://schemas.openxmlformats.org/officeDocument/2006/relationships/image" Target="../media/image407.png"/><Relationship Id="rId2" Type="http://schemas.openxmlformats.org/officeDocument/2006/relationships/slideLayout" Target="../slideLayouts/slideLayout241.xml"/>
</Relationships>
</file>

<file path=ppt/slides/_rels/slide74.xml.rels><?xml version="1.0" encoding="UTF-8"?>
<Relationships xmlns="http://schemas.openxmlformats.org/package/2006/relationships"><Relationship Id="rId1" Type="http://schemas.openxmlformats.org/officeDocument/2006/relationships/image" Target="../media/image408.png"/><Relationship Id="rId2" Type="http://schemas.openxmlformats.org/officeDocument/2006/relationships/image" Target="../media/image409.png"/><Relationship Id="rId3" Type="http://schemas.openxmlformats.org/officeDocument/2006/relationships/image" Target="../media/image410.png"/><Relationship Id="rId4" Type="http://schemas.openxmlformats.org/officeDocument/2006/relationships/image" Target="../media/image411.png"/><Relationship Id="rId5" Type="http://schemas.openxmlformats.org/officeDocument/2006/relationships/image" Target="../media/image412.png"/><Relationship Id="rId6" Type="http://schemas.openxmlformats.org/officeDocument/2006/relationships/slideLayout" Target="../slideLayouts/slideLayout253.xml"/>
</Relationships>
</file>

<file path=ppt/slides/_rels/slide75.xml.rels><?xml version="1.0" encoding="UTF-8"?>
<Relationships xmlns="http://schemas.openxmlformats.org/package/2006/relationships"><Relationship Id="rId1" Type="http://schemas.openxmlformats.org/officeDocument/2006/relationships/image" Target="../media/image413.png"/><Relationship Id="rId2" Type="http://schemas.openxmlformats.org/officeDocument/2006/relationships/image" Target="../media/image414.png"/><Relationship Id="rId3" Type="http://schemas.openxmlformats.org/officeDocument/2006/relationships/image" Target="../media/image415.png"/><Relationship Id="rId4" Type="http://schemas.openxmlformats.org/officeDocument/2006/relationships/image" Target="../media/image416.png"/><Relationship Id="rId5" Type="http://schemas.openxmlformats.org/officeDocument/2006/relationships/slideLayout" Target="../slideLayouts/slideLayout253.xml"/>
</Relationships>
</file>

<file path=ppt/slides/_rels/slide76.xml.rels><?xml version="1.0" encoding="UTF-8"?>
<Relationships xmlns="http://schemas.openxmlformats.org/package/2006/relationships"><Relationship Id="rId1" Type="http://schemas.openxmlformats.org/officeDocument/2006/relationships/image" Target="../media/image417.png"/><Relationship Id="rId2" Type="http://schemas.openxmlformats.org/officeDocument/2006/relationships/image" Target="../media/image418.png"/><Relationship Id="rId3" Type="http://schemas.openxmlformats.org/officeDocument/2006/relationships/image" Target="../media/image419.png"/><Relationship Id="rId4" Type="http://schemas.openxmlformats.org/officeDocument/2006/relationships/image" Target="../media/image420.png"/><Relationship Id="rId5" Type="http://schemas.openxmlformats.org/officeDocument/2006/relationships/slideLayout" Target="../slideLayouts/slideLayout253.xml"/>
</Relationships>
</file>

<file path=ppt/slides/_rels/slide77.xml.rels><?xml version="1.0" encoding="UTF-8"?>
<Relationships xmlns="http://schemas.openxmlformats.org/package/2006/relationships"><Relationship Id="rId1" Type="http://schemas.openxmlformats.org/officeDocument/2006/relationships/image" Target="../media/image421.png"/><Relationship Id="rId2" Type="http://schemas.openxmlformats.org/officeDocument/2006/relationships/slideLayout" Target="../slideLayouts/slideLayout277.xml"/>
</Relationships>
</file>

<file path=ppt/slides/_rels/slide78.xml.rels><?xml version="1.0" encoding="UTF-8"?>
<Relationships xmlns="http://schemas.openxmlformats.org/package/2006/relationships"><Relationship Id="rId1" Type="http://schemas.openxmlformats.org/officeDocument/2006/relationships/image" Target="../media/image422.png"/><Relationship Id="rId2" Type="http://schemas.openxmlformats.org/officeDocument/2006/relationships/image" Target="../media/image423.png"/><Relationship Id="rId3" Type="http://schemas.openxmlformats.org/officeDocument/2006/relationships/image" Target="../media/image424.png"/><Relationship Id="rId4" Type="http://schemas.openxmlformats.org/officeDocument/2006/relationships/image" Target="../media/image425.png"/><Relationship Id="rId5" Type="http://schemas.openxmlformats.org/officeDocument/2006/relationships/slideLayout" Target="../slideLayouts/slideLayout289.xml"/>
</Relationships>
</file>

<file path=ppt/slides/_rels/slide79.xml.rels><?xml version="1.0" encoding="UTF-8"?>
<Relationships xmlns="http://schemas.openxmlformats.org/package/2006/relationships"><Relationship Id="rId1" Type="http://schemas.openxmlformats.org/officeDocument/2006/relationships/image" Target="../media/image426.png"/><Relationship Id="rId2" Type="http://schemas.openxmlformats.org/officeDocument/2006/relationships/slideLayout" Target="../slideLayouts/slideLayout193.xml"/>
</Relationships>
</file>

<file path=ppt/slides/_rels/slide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image" Target="../media/image427.png"/><Relationship Id="rId2" Type="http://schemas.openxmlformats.org/officeDocument/2006/relationships/image" Target="../media/image428.png"/><Relationship Id="rId3" Type="http://schemas.openxmlformats.org/officeDocument/2006/relationships/slideLayout" Target="../slideLayouts/slideLayout205.xml"/>
</Relationships>
</file>

<file path=ppt/slides/_rels/slide81.xml.rels><?xml version="1.0" encoding="UTF-8"?>
<Relationships xmlns="http://schemas.openxmlformats.org/package/2006/relationships"><Relationship Id="rId1" Type="http://schemas.openxmlformats.org/officeDocument/2006/relationships/image" Target="../media/image429.png"/><Relationship Id="rId2" Type="http://schemas.openxmlformats.org/officeDocument/2006/relationships/slideLayout" Target="../slideLayouts/slideLayout97.xml"/>
</Relationships>
</file>

<file path=ppt/slides/_rels/slide82.xml.rels><?xml version="1.0" encoding="UTF-8"?>
<Relationships xmlns="http://schemas.openxmlformats.org/package/2006/relationships"><Relationship Id="rId1" Type="http://schemas.openxmlformats.org/officeDocument/2006/relationships/image" Target="../media/image430.png"/><Relationship Id="rId2" Type="http://schemas.openxmlformats.org/officeDocument/2006/relationships/image" Target="../media/image431.png"/><Relationship Id="rId3" Type="http://schemas.openxmlformats.org/officeDocument/2006/relationships/slideLayout" Target="../slideLayouts/slideLayout109.xml"/>
</Relationships>
</file>

<file path=ppt/slides/_rels/slide83.xml.rels><?xml version="1.0" encoding="UTF-8"?>
<Relationships xmlns="http://schemas.openxmlformats.org/package/2006/relationships"><Relationship Id="rId1" Type="http://schemas.openxmlformats.org/officeDocument/2006/relationships/image" Target="../media/image432.png"/><Relationship Id="rId2" Type="http://schemas.openxmlformats.org/officeDocument/2006/relationships/slideLayout" Target="../slideLayouts/slideLayout145.xml"/>
</Relationships>
</file>

<file path=ppt/slides/_rels/slide84.xml.rels><?xml version="1.0" encoding="UTF-8"?>
<Relationships xmlns="http://schemas.openxmlformats.org/package/2006/relationships"><Relationship Id="rId1" Type="http://schemas.openxmlformats.org/officeDocument/2006/relationships/image" Target="../media/image433.png"/><Relationship Id="rId2" Type="http://schemas.openxmlformats.org/officeDocument/2006/relationships/image" Target="../media/image434.png"/><Relationship Id="rId3" Type="http://schemas.openxmlformats.org/officeDocument/2006/relationships/image" Target="../media/image435.png"/><Relationship Id="rId4" Type="http://schemas.openxmlformats.org/officeDocument/2006/relationships/image" Target="../media/image436.png"/><Relationship Id="rId5" Type="http://schemas.openxmlformats.org/officeDocument/2006/relationships/image" Target="../media/image437.png"/><Relationship Id="rId6" Type="http://schemas.openxmlformats.org/officeDocument/2006/relationships/image" Target="../media/image438.png"/><Relationship Id="rId7" Type="http://schemas.openxmlformats.org/officeDocument/2006/relationships/image" Target="../media/image439.png"/><Relationship Id="rId8" Type="http://schemas.openxmlformats.org/officeDocument/2006/relationships/image" Target="../media/image440.png"/><Relationship Id="rId9" Type="http://schemas.openxmlformats.org/officeDocument/2006/relationships/image" Target="../media/image441.png"/><Relationship Id="rId10" Type="http://schemas.openxmlformats.org/officeDocument/2006/relationships/slideLayout" Target="../slideLayouts/slideLayout157.xml"/>
</Relationships>
</file>

<file path=ppt/slides/_rels/slide85.xml.rels><?xml version="1.0" encoding="UTF-8"?>
<Relationships xmlns="http://schemas.openxmlformats.org/package/2006/relationships"><Relationship Id="rId1" Type="http://schemas.openxmlformats.org/officeDocument/2006/relationships/image" Target="../media/image442.png"/><Relationship Id="rId2" Type="http://schemas.openxmlformats.org/officeDocument/2006/relationships/image" Target="../media/image443.png"/><Relationship Id="rId3" Type="http://schemas.openxmlformats.org/officeDocument/2006/relationships/image" Target="../media/image444.png"/><Relationship Id="rId4" Type="http://schemas.openxmlformats.org/officeDocument/2006/relationships/image" Target="../media/image445.png"/><Relationship Id="rId5" Type="http://schemas.openxmlformats.org/officeDocument/2006/relationships/image" Target="../media/image446.png"/><Relationship Id="rId6" Type="http://schemas.openxmlformats.org/officeDocument/2006/relationships/slideLayout" Target="../slideLayouts/slideLayout157.xml"/>
</Relationships>
</file>

<file path=ppt/slides/_rels/slide86.xml.rels><?xml version="1.0" encoding="UTF-8"?>
<Relationships xmlns="http://schemas.openxmlformats.org/package/2006/relationships"><Relationship Id="rId1" Type="http://schemas.openxmlformats.org/officeDocument/2006/relationships/image" Target="../media/image447.png"/><Relationship Id="rId2" Type="http://schemas.openxmlformats.org/officeDocument/2006/relationships/image" Target="../media/image448.png"/><Relationship Id="rId3" Type="http://schemas.openxmlformats.org/officeDocument/2006/relationships/image" Target="../media/image449.png"/><Relationship Id="rId4" Type="http://schemas.openxmlformats.org/officeDocument/2006/relationships/image" Target="../media/image450.png"/><Relationship Id="rId5" Type="http://schemas.openxmlformats.org/officeDocument/2006/relationships/slideLayout" Target="../slideLayouts/slideLayout157.xml"/>
</Relationships>
</file>

<file path=ppt/slides/_rels/slide87.xml.rels><?xml version="1.0" encoding="UTF-8"?>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png"/><Relationship Id="rId4" Type="http://schemas.openxmlformats.org/officeDocument/2006/relationships/image" Target="../media/image454.png"/><Relationship Id="rId5" Type="http://schemas.openxmlformats.org/officeDocument/2006/relationships/image" Target="../media/image455.png"/><Relationship Id="rId6" Type="http://schemas.openxmlformats.org/officeDocument/2006/relationships/image" Target="../media/image456.png"/><Relationship Id="rId7" Type="http://schemas.openxmlformats.org/officeDocument/2006/relationships/image" Target="../media/image457.png"/><Relationship Id="rId8" Type="http://schemas.openxmlformats.org/officeDocument/2006/relationships/image" Target="../media/image458.png"/><Relationship Id="rId9" Type="http://schemas.openxmlformats.org/officeDocument/2006/relationships/image" Target="../media/image459.png"/><Relationship Id="rId10" Type="http://schemas.openxmlformats.org/officeDocument/2006/relationships/image" Target="../media/image460.png"/><Relationship Id="rId11" Type="http://schemas.openxmlformats.org/officeDocument/2006/relationships/image" Target="../media/image461.png"/><Relationship Id="rId12" Type="http://schemas.openxmlformats.org/officeDocument/2006/relationships/image" Target="../media/image462.png"/><Relationship Id="rId13" Type="http://schemas.openxmlformats.org/officeDocument/2006/relationships/image" Target="../media/image463.png"/><Relationship Id="rId14" Type="http://schemas.openxmlformats.org/officeDocument/2006/relationships/image" Target="../media/image464.png"/><Relationship Id="rId15" Type="http://schemas.openxmlformats.org/officeDocument/2006/relationships/image" Target="../media/image465.png"/><Relationship Id="rId16" Type="http://schemas.openxmlformats.org/officeDocument/2006/relationships/image" Target="../media/image466.png"/><Relationship Id="rId17" Type="http://schemas.openxmlformats.org/officeDocument/2006/relationships/image" Target="../media/image467.png"/><Relationship Id="rId18" Type="http://schemas.openxmlformats.org/officeDocument/2006/relationships/image" Target="../media/image468.png"/><Relationship Id="rId19" Type="http://schemas.openxmlformats.org/officeDocument/2006/relationships/image" Target="../media/image469.png"/><Relationship Id="rId20" Type="http://schemas.openxmlformats.org/officeDocument/2006/relationships/image" Target="../media/image470.png"/><Relationship Id="rId21" Type="http://schemas.openxmlformats.org/officeDocument/2006/relationships/image" Target="../media/image471.png"/><Relationship Id="rId22" Type="http://schemas.openxmlformats.org/officeDocument/2006/relationships/image" Target="../media/image472.png"/><Relationship Id="rId23" Type="http://schemas.openxmlformats.org/officeDocument/2006/relationships/image" Target="../media/image473.png"/><Relationship Id="rId24" Type="http://schemas.openxmlformats.org/officeDocument/2006/relationships/image" Target="../media/image474.png"/><Relationship Id="rId25" Type="http://schemas.openxmlformats.org/officeDocument/2006/relationships/image" Target="../media/image475.png"/><Relationship Id="rId26" Type="http://schemas.openxmlformats.org/officeDocument/2006/relationships/image" Target="../media/image476.png"/><Relationship Id="rId27" Type="http://schemas.openxmlformats.org/officeDocument/2006/relationships/image" Target="../media/image477.png"/><Relationship Id="rId28" Type="http://schemas.openxmlformats.org/officeDocument/2006/relationships/slideLayout" Target="../slideLayouts/slideLayout301.xml"/>
</Relationships>
</file>

<file path=ppt/slides/_rels/slide88.xml.rels><?xml version="1.0" encoding="UTF-8"?>
<Relationships xmlns="http://schemas.openxmlformats.org/package/2006/relationships"><Relationship Id="rId1" Type="http://schemas.openxmlformats.org/officeDocument/2006/relationships/image" Target="../media/image478.png"/><Relationship Id="rId2" Type="http://schemas.openxmlformats.org/officeDocument/2006/relationships/image" Target="../media/image479.png"/><Relationship Id="rId3" Type="http://schemas.openxmlformats.org/officeDocument/2006/relationships/image" Target="../media/image480.png"/><Relationship Id="rId4" Type="http://schemas.openxmlformats.org/officeDocument/2006/relationships/image" Target="../media/image481.png"/><Relationship Id="rId5" Type="http://schemas.openxmlformats.org/officeDocument/2006/relationships/image" Target="../media/image482.png"/><Relationship Id="rId6" Type="http://schemas.openxmlformats.org/officeDocument/2006/relationships/image" Target="../media/image483.png"/><Relationship Id="rId7" Type="http://schemas.openxmlformats.org/officeDocument/2006/relationships/image" Target="../media/image484.png"/><Relationship Id="rId8" Type="http://schemas.openxmlformats.org/officeDocument/2006/relationships/image" Target="../media/image485.png"/><Relationship Id="rId9" Type="http://schemas.openxmlformats.org/officeDocument/2006/relationships/image" Target="../media/image486.png"/><Relationship Id="rId10" Type="http://schemas.openxmlformats.org/officeDocument/2006/relationships/image" Target="../media/image487.png"/><Relationship Id="rId11" Type="http://schemas.openxmlformats.org/officeDocument/2006/relationships/image" Target="../media/image488.png"/><Relationship Id="rId12" Type="http://schemas.openxmlformats.org/officeDocument/2006/relationships/image" Target="../media/image489.png"/><Relationship Id="rId13" Type="http://schemas.openxmlformats.org/officeDocument/2006/relationships/image" Target="../media/image490.png"/><Relationship Id="rId14" Type="http://schemas.openxmlformats.org/officeDocument/2006/relationships/image" Target="../media/image491.png"/><Relationship Id="rId15" Type="http://schemas.openxmlformats.org/officeDocument/2006/relationships/image" Target="../media/image492.png"/><Relationship Id="rId16" Type="http://schemas.openxmlformats.org/officeDocument/2006/relationships/image" Target="../media/image493.png"/><Relationship Id="rId17" Type="http://schemas.openxmlformats.org/officeDocument/2006/relationships/slideLayout" Target="../slideLayouts/slideLayout313.xml"/>
</Relationships>
</file>

<file path=ppt/slides/_rels/slide89.xml.rels><?xml version="1.0" encoding="UTF-8"?>
<Relationships xmlns="http://schemas.openxmlformats.org/package/2006/relationships"><Relationship Id="rId1" Type="http://schemas.openxmlformats.org/officeDocument/2006/relationships/image" Target="../media/image494.png"/><Relationship Id="rId2" Type="http://schemas.openxmlformats.org/officeDocument/2006/relationships/slideLayout" Target="../slideLayouts/slideLayout277.xml"/>
</Relationships>
</file>

<file path=ppt/slides/_rels/slide9.xml.rels><?xml version="1.0" encoding="UTF-8"?>
<Relationships xmlns="http://schemas.openxmlformats.org/package/2006/relationships"><Relationship Id="rId1" Type="http://schemas.openxmlformats.org/officeDocument/2006/relationships/hyperlink" Target="https://aws.amazon.com/architecture/icons/" TargetMode="External"/><Relationship Id="rId2"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image" Target="../media/image495.png"/><Relationship Id="rId2" Type="http://schemas.openxmlformats.org/officeDocument/2006/relationships/image" Target="../media/image496.png"/><Relationship Id="rId3" Type="http://schemas.openxmlformats.org/officeDocument/2006/relationships/image" Target="../media/image497.png"/><Relationship Id="rId4" Type="http://schemas.openxmlformats.org/officeDocument/2006/relationships/image" Target="../media/image498.png"/><Relationship Id="rId5" Type="http://schemas.openxmlformats.org/officeDocument/2006/relationships/slideLayout" Target="../slideLayouts/slideLayout289.xml"/>
</Relationships>
</file>

<file path=ppt/slides/_rels/slide91.xml.rels><?xml version="1.0" encoding="UTF-8"?>
<Relationships xmlns="http://schemas.openxmlformats.org/package/2006/relationships"><Relationship Id="rId1" Type="http://schemas.openxmlformats.org/officeDocument/2006/relationships/image" Target="../media/image499.png"/><Relationship Id="rId2" Type="http://schemas.openxmlformats.org/officeDocument/2006/relationships/image" Target="../media/image500.png"/><Relationship Id="rId3" Type="http://schemas.openxmlformats.org/officeDocument/2006/relationships/image" Target="../media/image501.png"/><Relationship Id="rId4" Type="http://schemas.openxmlformats.org/officeDocument/2006/relationships/image" Target="../media/image502.png"/><Relationship Id="rId5" Type="http://schemas.openxmlformats.org/officeDocument/2006/relationships/image" Target="../media/image503.png"/><Relationship Id="rId6" Type="http://schemas.openxmlformats.org/officeDocument/2006/relationships/image" Target="../media/image504.png"/><Relationship Id="rId7" Type="http://schemas.openxmlformats.org/officeDocument/2006/relationships/image" Target="../media/image505.png"/><Relationship Id="rId8" Type="http://schemas.openxmlformats.org/officeDocument/2006/relationships/image" Target="../media/image506.png"/><Relationship Id="rId9" Type="http://schemas.openxmlformats.org/officeDocument/2006/relationships/image" Target="../media/image507.png"/><Relationship Id="rId10" Type="http://schemas.openxmlformats.org/officeDocument/2006/relationships/slideLayout" Target="../slideLayouts/slideLayout289.xml"/>
</Relationships>
</file>

<file path=ppt/slides/_rels/slide92.xml.rels><?xml version="1.0" encoding="UTF-8"?>
<Relationships xmlns="http://schemas.openxmlformats.org/package/2006/relationships"><Relationship Id="rId1" Type="http://schemas.openxmlformats.org/officeDocument/2006/relationships/image" Target="../media/image508.png"/><Relationship Id="rId2" Type="http://schemas.openxmlformats.org/officeDocument/2006/relationships/image" Target="../media/image509.png"/><Relationship Id="rId3" Type="http://schemas.openxmlformats.org/officeDocument/2006/relationships/image" Target="../media/image510.png"/><Relationship Id="rId4" Type="http://schemas.openxmlformats.org/officeDocument/2006/relationships/image" Target="../media/image511.png"/><Relationship Id="rId5" Type="http://schemas.openxmlformats.org/officeDocument/2006/relationships/slideLayout" Target="../slideLayouts/slideLayout289.xml"/>
</Relationships>
</file>

<file path=ppt/slides/_rels/slide93.xml.rels><?xml version="1.0" encoding="UTF-8"?>
<Relationships xmlns="http://schemas.openxmlformats.org/package/2006/relationships"><Relationship Id="rId1" Type="http://schemas.openxmlformats.org/officeDocument/2006/relationships/image" Target="../media/image512.png"/><Relationship Id="rId2" Type="http://schemas.openxmlformats.org/officeDocument/2006/relationships/image" Target="../media/image513.png"/><Relationship Id="rId3" Type="http://schemas.openxmlformats.org/officeDocument/2006/relationships/image" Target="../media/image514.png"/><Relationship Id="rId4" Type="http://schemas.openxmlformats.org/officeDocument/2006/relationships/image" Target="../media/image515.png"/><Relationship Id="rId5" Type="http://schemas.openxmlformats.org/officeDocument/2006/relationships/slideLayout" Target="../slideLayouts/slideLayout289.xml"/>
</Relationships>
</file>

<file path=ppt/slides/_rels/slide94.xml.rels><?xml version="1.0" encoding="UTF-8"?>
<Relationships xmlns="http://schemas.openxmlformats.org/package/2006/relationships"><Relationship Id="rId1" Type="http://schemas.openxmlformats.org/officeDocument/2006/relationships/image" Target="../media/image516.png"/><Relationship Id="rId2" Type="http://schemas.openxmlformats.org/officeDocument/2006/relationships/image" Target="../media/image517.png"/><Relationship Id="rId3" Type="http://schemas.openxmlformats.org/officeDocument/2006/relationships/image" Target="../media/image518.png"/><Relationship Id="rId4" Type="http://schemas.openxmlformats.org/officeDocument/2006/relationships/image" Target="../media/image519.png"/><Relationship Id="rId5" Type="http://schemas.openxmlformats.org/officeDocument/2006/relationships/slideLayout" Target="../slideLayouts/slideLayout289.xml"/>
</Relationships>
</file>

<file path=ppt/slides/_rels/slide95.xml.rels><?xml version="1.0" encoding="UTF-8"?>
<Relationships xmlns="http://schemas.openxmlformats.org/package/2006/relationships"><Relationship Id="rId1" Type="http://schemas.openxmlformats.org/officeDocument/2006/relationships/image" Target="../media/image520.png"/><Relationship Id="rId2" Type="http://schemas.openxmlformats.org/officeDocument/2006/relationships/image" Target="../media/image521.png"/><Relationship Id="rId3" Type="http://schemas.openxmlformats.org/officeDocument/2006/relationships/image" Target="../media/image522.png"/><Relationship Id="rId4" Type="http://schemas.openxmlformats.org/officeDocument/2006/relationships/image" Target="../media/image523.png"/><Relationship Id="rId5" Type="http://schemas.openxmlformats.org/officeDocument/2006/relationships/slideLayout" Target="../slideLayouts/slideLayout289.xml"/>
</Relationships>
</file>

<file path=ppt/slides/_rels/slide96.xml.rels><?xml version="1.0" encoding="UTF-8"?>
<Relationships xmlns="http://schemas.openxmlformats.org/package/2006/relationships"><Relationship Id="rId1" Type="http://schemas.openxmlformats.org/officeDocument/2006/relationships/image" Target="../media/image524.png"/><Relationship Id="rId2" Type="http://schemas.openxmlformats.org/officeDocument/2006/relationships/image" Target="../media/image525.png"/><Relationship Id="rId3" Type="http://schemas.openxmlformats.org/officeDocument/2006/relationships/image" Target="../media/image526.png"/><Relationship Id="rId4" Type="http://schemas.openxmlformats.org/officeDocument/2006/relationships/image" Target="../media/image527.png"/><Relationship Id="rId5" Type="http://schemas.openxmlformats.org/officeDocument/2006/relationships/slideLayout" Target="../slideLayouts/slideLayout289.xml"/>
</Relationships>
</file>

<file path=ppt/slides/_rels/slide97.xml.rels><?xml version="1.0" encoding="UTF-8"?>
<Relationships xmlns="http://schemas.openxmlformats.org/package/2006/relationships"><Relationship Id="rId1" Type="http://schemas.openxmlformats.org/officeDocument/2006/relationships/image" Target="../media/image528.png"/><Relationship Id="rId2" Type="http://schemas.openxmlformats.org/officeDocument/2006/relationships/image" Target="../media/image529.png"/><Relationship Id="rId3" Type="http://schemas.openxmlformats.org/officeDocument/2006/relationships/image" Target="../media/image530.png"/><Relationship Id="rId4" Type="http://schemas.openxmlformats.org/officeDocument/2006/relationships/image" Target="../media/image531.png"/><Relationship Id="rId5" Type="http://schemas.openxmlformats.org/officeDocument/2006/relationships/image" Target="../media/image532.png"/><Relationship Id="rId6" Type="http://schemas.openxmlformats.org/officeDocument/2006/relationships/slideLayout" Target="../slideLayouts/slideLayout289.xml"/>
</Relationships>
</file>

<file path=ppt/slides/_rels/slide98.xml.rels><?xml version="1.0" encoding="UTF-8"?>
<Relationships xmlns="http://schemas.openxmlformats.org/package/2006/relationships"><Relationship Id="rId1" Type="http://schemas.openxmlformats.org/officeDocument/2006/relationships/image" Target="../media/image533.png"/><Relationship Id="rId2" Type="http://schemas.openxmlformats.org/officeDocument/2006/relationships/slideLayout" Target="../slideLayouts/slideLayout121.xml"/>
</Relationships>
</file>

<file path=ppt/slides/_rels/slide99.xml.rels><?xml version="1.0" encoding="UTF-8"?>
<Relationships xmlns="http://schemas.openxmlformats.org/package/2006/relationships"><Relationship Id="rId1" Type="http://schemas.openxmlformats.org/officeDocument/2006/relationships/image" Target="../media/image534.png"/><Relationship Id="rId2" Type="http://schemas.openxmlformats.org/officeDocument/2006/relationships/image" Target="../media/image535.png"/><Relationship Id="rId3" Type="http://schemas.openxmlformats.org/officeDocument/2006/relationships/image" Target="../media/image536.png"/><Relationship Id="rId4" Type="http://schemas.openxmlformats.org/officeDocument/2006/relationships/image" Target="../media/image537.png"/><Relationship Id="rId5" Type="http://schemas.openxmlformats.org/officeDocument/2006/relationships/image" Target="../media/image538.png"/><Relationship Id="rId6" Type="http://schemas.openxmlformats.org/officeDocument/2006/relationships/image" Target="../media/image539.png"/><Relationship Id="rId7" Type="http://schemas.openxmlformats.org/officeDocument/2006/relationships/image" Target="../media/image540.png"/><Relationship Id="rId8" Type="http://schemas.openxmlformats.org/officeDocument/2006/relationships/image" Target="../media/image541.png"/><Relationship Id="rId9" Type="http://schemas.openxmlformats.org/officeDocument/2006/relationships/image" Target="../media/image542.png"/><Relationship Id="rId10" Type="http://schemas.openxmlformats.org/officeDocument/2006/relationships/image" Target="../media/image543.png"/><Relationship Id="rId11" Type="http://schemas.openxmlformats.org/officeDocument/2006/relationships/image" Target="../media/image544.png"/><Relationship Id="rId12" Type="http://schemas.openxmlformats.org/officeDocument/2006/relationships/image" Target="../media/image545.png"/><Relationship Id="rId13" Type="http://schemas.openxmlformats.org/officeDocument/2006/relationships/slideLayout" Target="../slideLayouts/slideLayout13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CustomShape 1"/>
          <p:cNvSpPr/>
          <p:nvPr/>
        </p:nvSpPr>
        <p:spPr>
          <a:xfrm>
            <a:off x="5895360" y="2779200"/>
            <a:ext cx="5360400" cy="2103120"/>
          </a:xfrm>
          <a:prstGeom prst="rect">
            <a:avLst/>
          </a:prstGeom>
          <a:solidFill>
            <a:srgbClr val="c1f3ff">
              <a:alpha val="15000"/>
            </a:srgbClr>
          </a:solidFill>
          <a:ln>
            <a:noFill/>
          </a:ln>
        </p:spPr>
        <p:style>
          <a:lnRef idx="2">
            <a:schemeClr val="accent1">
              <a:shade val="50000"/>
            </a:schemeClr>
          </a:lnRef>
          <a:fillRef idx="1">
            <a:schemeClr val="accent1"/>
          </a:fillRef>
          <a:effectRef idx="0">
            <a:schemeClr val="accent1"/>
          </a:effectRef>
          <a:fontRef idx="minor"/>
        </p:style>
        <p:txBody>
          <a:bodyPr lIns="338400" rIns="90000" tIns="45000" bIns="45000">
            <a:noAutofit/>
          </a:bodyPr>
          <a:p>
            <a:pPr>
              <a:lnSpc>
                <a:spcPct val="100000"/>
              </a:lnSpc>
            </a:pPr>
            <a:r>
              <a:rPr b="0" lang="en-US" sz="1200" spc="-1" strike="noStrike">
                <a:solidFill>
                  <a:srgbClr val="00a0c8"/>
                </a:solidFill>
                <a:latin typeface="Arial"/>
              </a:rPr>
              <a:t>Private subnet</a:t>
            </a:r>
            <a:endParaRPr b="0" lang="en-US" sz="1200" spc="-1" strike="noStrike">
              <a:latin typeface="Arial"/>
            </a:endParaRPr>
          </a:p>
        </p:txBody>
      </p:sp>
      <p:sp>
        <p:nvSpPr>
          <p:cNvPr id="1338" name="TextShape 2"/>
          <p:cNvSpPr txBox="1"/>
          <p:nvPr/>
        </p:nvSpPr>
        <p:spPr>
          <a:xfrm>
            <a:off x="1097280" y="270360"/>
            <a:ext cx="107899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AWS Service Discovery Architecture</a:t>
            </a:r>
            <a:endParaRPr b="0" lang="en-US" sz="2800" spc="-1" strike="noStrike">
              <a:solidFill>
                <a:srgbClr val="000000"/>
              </a:solidFill>
              <a:latin typeface="Calibri"/>
            </a:endParaRPr>
          </a:p>
        </p:txBody>
      </p:sp>
      <p:sp>
        <p:nvSpPr>
          <p:cNvPr id="1339" name="CustomShape 3"/>
          <p:cNvSpPr/>
          <p:nvPr/>
        </p:nvSpPr>
        <p:spPr>
          <a:xfrm>
            <a:off x="1504800" y="1929600"/>
            <a:ext cx="9947520" cy="27302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p:style>
        <p:txBody>
          <a:bodyPr lIns="457200" tIns="91440">
            <a:noAutofit/>
          </a:bodyPr>
          <a:p>
            <a:pPr>
              <a:lnSpc>
                <a:spcPct val="100000"/>
              </a:lnSpc>
            </a:pPr>
            <a:r>
              <a:rPr b="0" lang="en-US" sz="1100" spc="-1" strike="noStrike">
                <a:solidFill>
                  <a:srgbClr val="70ad47"/>
                </a:solidFill>
                <a:latin typeface="Arial"/>
              </a:rPr>
              <a:t>VPC</a:t>
            </a:r>
            <a:endParaRPr b="0" lang="en-US" sz="1100" spc="-1" strike="noStrike">
              <a:latin typeface="Arial"/>
            </a:endParaRPr>
          </a:p>
        </p:txBody>
      </p:sp>
      <p:sp>
        <p:nvSpPr>
          <p:cNvPr id="1340" name="CustomShape 4"/>
          <p:cNvSpPr/>
          <p:nvPr/>
        </p:nvSpPr>
        <p:spPr>
          <a:xfrm rot="9000">
            <a:off x="1166400" y="1173960"/>
            <a:ext cx="10623600" cy="4312080"/>
          </a:xfrm>
          <a:prstGeom prst="rect">
            <a:avLst/>
          </a:prstGeom>
          <a:noFill/>
          <a:ln>
            <a:solidFill>
              <a:srgbClr val="fafafa"/>
            </a:solidFill>
          </a:ln>
        </p:spPr>
        <p:style>
          <a:lnRef idx="2">
            <a:schemeClr val="accent1">
              <a:shade val="50000"/>
            </a:schemeClr>
          </a:lnRef>
          <a:fillRef idx="1">
            <a:schemeClr val="accent1"/>
          </a:fillRef>
          <a:effectRef idx="0">
            <a:schemeClr val="accent1"/>
          </a:effectRef>
          <a:fontRef idx="minor"/>
        </p:style>
        <p:txBody>
          <a:bodyPr lIns="457200" tIns="91440">
            <a:noAutofit/>
          </a:bodyPr>
          <a:p>
            <a:pPr>
              <a:lnSpc>
                <a:spcPct val="100000"/>
              </a:lnSpc>
            </a:pPr>
            <a:r>
              <a:rPr b="0" lang="en-US" sz="1100" spc="-1" strike="noStrike">
                <a:solidFill>
                  <a:srgbClr val="fafafa"/>
                </a:solidFill>
                <a:latin typeface="Arial"/>
              </a:rPr>
              <a:t>AWS Cloud</a:t>
            </a:r>
            <a:endParaRPr b="0" lang="en-US" sz="1100" spc="-1" strike="noStrike">
              <a:latin typeface="Arial"/>
            </a:endParaRPr>
          </a:p>
        </p:txBody>
      </p:sp>
      <p:sp>
        <p:nvSpPr>
          <p:cNvPr id="1341" name="CustomShape 5"/>
          <p:cNvSpPr/>
          <p:nvPr/>
        </p:nvSpPr>
        <p:spPr>
          <a:xfrm>
            <a:off x="6097680" y="1619280"/>
            <a:ext cx="1695240" cy="3129480"/>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r>
              <a:rPr b="0" lang="en-US" sz="1100" spc="-1" strike="noStrike">
                <a:solidFill>
                  <a:srgbClr val="ffc000"/>
                </a:solidFill>
                <a:latin typeface="Arial"/>
              </a:rPr>
              <a:t>Availability Zone 1</a:t>
            </a:r>
            <a:endParaRPr b="0" lang="en-US" sz="1100" spc="-1" strike="noStrike">
              <a:latin typeface="Arial"/>
            </a:endParaRPr>
          </a:p>
        </p:txBody>
      </p:sp>
      <p:sp>
        <p:nvSpPr>
          <p:cNvPr id="1342" name="CustomShape 6"/>
          <p:cNvSpPr/>
          <p:nvPr/>
        </p:nvSpPr>
        <p:spPr>
          <a:xfrm>
            <a:off x="6198120" y="3018240"/>
            <a:ext cx="4950720" cy="784800"/>
          </a:xfrm>
          <a:prstGeom prst="rect">
            <a:avLst/>
          </a:prstGeom>
          <a:noFill/>
          <a:ln>
            <a:solidFill>
              <a:srgbClr val="ff9900"/>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endParaRPr b="0" lang="en-US" sz="1800" spc="-1" strike="noStrike">
              <a:latin typeface="Arial"/>
            </a:endParaRPr>
          </a:p>
          <a:p>
            <a:pPr algn="ctr">
              <a:lnSpc>
                <a:spcPct val="100000"/>
              </a:lnSpc>
            </a:pPr>
            <a:r>
              <a:rPr b="0" lang="en-US" sz="1100" spc="-1" strike="noStrike">
                <a:solidFill>
                  <a:srgbClr val="ff9900"/>
                </a:solidFill>
                <a:latin typeface="Arial"/>
              </a:rPr>
              <a:t>Auto Scaling group</a:t>
            </a:r>
            <a:endParaRPr b="0" lang="en-US" sz="1100" spc="-1" strike="noStrike">
              <a:latin typeface="Arial"/>
            </a:endParaRPr>
          </a:p>
        </p:txBody>
      </p:sp>
      <p:sp>
        <p:nvSpPr>
          <p:cNvPr id="1343" name="CustomShape 7"/>
          <p:cNvSpPr/>
          <p:nvPr/>
        </p:nvSpPr>
        <p:spPr>
          <a:xfrm>
            <a:off x="9498600" y="1619280"/>
            <a:ext cx="1695240" cy="3129480"/>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r>
              <a:rPr b="0" lang="en-US" sz="1100" spc="-1" strike="noStrike">
                <a:solidFill>
                  <a:srgbClr val="ffc000"/>
                </a:solidFill>
                <a:latin typeface="Arial"/>
              </a:rPr>
              <a:t>Availability Zone 2</a:t>
            </a:r>
            <a:endParaRPr b="0" lang="en-US" sz="1100" spc="-1" strike="noStrike">
              <a:latin typeface="Arial"/>
            </a:endParaRPr>
          </a:p>
        </p:txBody>
      </p:sp>
      <p:sp>
        <p:nvSpPr>
          <p:cNvPr id="1344" name="CustomShape 8"/>
          <p:cNvSpPr/>
          <p:nvPr/>
        </p:nvSpPr>
        <p:spPr>
          <a:xfrm>
            <a:off x="6198120" y="3866760"/>
            <a:ext cx="4950720" cy="784800"/>
          </a:xfrm>
          <a:prstGeom prst="rect">
            <a:avLst/>
          </a:prstGeom>
          <a:noFill/>
          <a:ln>
            <a:solidFill>
              <a:srgbClr val="ff9900"/>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endParaRPr b="0" lang="en-US" sz="1800" spc="-1" strike="noStrike">
              <a:latin typeface="Arial"/>
            </a:endParaRPr>
          </a:p>
          <a:p>
            <a:pPr algn="ctr">
              <a:lnSpc>
                <a:spcPct val="100000"/>
              </a:lnSpc>
            </a:pPr>
            <a:r>
              <a:rPr b="0" lang="en-US" sz="1100" spc="-1" strike="noStrike">
                <a:solidFill>
                  <a:srgbClr val="ff9900"/>
                </a:solidFill>
                <a:latin typeface="Arial"/>
              </a:rPr>
              <a:t>Auto Scaling group</a:t>
            </a:r>
            <a:endParaRPr b="0" lang="en-US" sz="1100" spc="-1" strike="noStrike">
              <a:latin typeface="Arial"/>
            </a:endParaRPr>
          </a:p>
        </p:txBody>
      </p:sp>
      <p:sp>
        <p:nvSpPr>
          <p:cNvPr id="1345" name="CustomShape 9"/>
          <p:cNvSpPr/>
          <p:nvPr/>
        </p:nvSpPr>
        <p:spPr>
          <a:xfrm>
            <a:off x="6230520" y="257724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NAT gateway</a:t>
            </a:r>
            <a:endParaRPr b="0" lang="en-US" sz="1100" spc="-1" strike="noStrike">
              <a:latin typeface="Arial"/>
            </a:endParaRPr>
          </a:p>
        </p:txBody>
      </p:sp>
      <p:sp>
        <p:nvSpPr>
          <p:cNvPr id="1346" name="CustomShape 10"/>
          <p:cNvSpPr/>
          <p:nvPr/>
        </p:nvSpPr>
        <p:spPr>
          <a:xfrm>
            <a:off x="9621720" y="257724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NAT gateway</a:t>
            </a:r>
            <a:endParaRPr b="0" lang="en-US" sz="1100" spc="-1" strike="noStrike">
              <a:latin typeface="Arial"/>
            </a:endParaRPr>
          </a:p>
        </p:txBody>
      </p:sp>
      <p:sp>
        <p:nvSpPr>
          <p:cNvPr id="1347" name="CustomShape 11"/>
          <p:cNvSpPr/>
          <p:nvPr/>
        </p:nvSpPr>
        <p:spPr>
          <a:xfrm>
            <a:off x="5870520" y="343548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Instance</a:t>
            </a:r>
            <a:endParaRPr b="0" lang="en-US" sz="1100" spc="-1" strike="noStrike">
              <a:latin typeface="Arial"/>
            </a:endParaRPr>
          </a:p>
        </p:txBody>
      </p:sp>
      <p:sp>
        <p:nvSpPr>
          <p:cNvPr id="1348" name="CustomShape 12"/>
          <p:cNvSpPr/>
          <p:nvPr/>
        </p:nvSpPr>
        <p:spPr>
          <a:xfrm>
            <a:off x="9631440" y="343548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Instance</a:t>
            </a:r>
            <a:endParaRPr b="0" lang="en-US" sz="1100" spc="-1" strike="noStrike">
              <a:latin typeface="Arial"/>
            </a:endParaRPr>
          </a:p>
        </p:txBody>
      </p:sp>
      <p:sp>
        <p:nvSpPr>
          <p:cNvPr id="1349" name="CustomShape 13"/>
          <p:cNvSpPr/>
          <p:nvPr/>
        </p:nvSpPr>
        <p:spPr>
          <a:xfrm>
            <a:off x="5870520" y="429408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Instance</a:t>
            </a:r>
            <a:endParaRPr b="0" lang="en-US" sz="1100" spc="-1" strike="noStrike">
              <a:latin typeface="Arial"/>
            </a:endParaRPr>
          </a:p>
        </p:txBody>
      </p:sp>
      <p:sp>
        <p:nvSpPr>
          <p:cNvPr id="1350" name="CustomShape 14"/>
          <p:cNvSpPr/>
          <p:nvPr/>
        </p:nvSpPr>
        <p:spPr>
          <a:xfrm>
            <a:off x="9631440" y="429408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Instance</a:t>
            </a:r>
            <a:endParaRPr b="0" lang="en-US" sz="1100" spc="-1" strike="noStrike">
              <a:latin typeface="Arial"/>
            </a:endParaRPr>
          </a:p>
        </p:txBody>
      </p:sp>
      <p:sp>
        <p:nvSpPr>
          <p:cNvPr id="1351" name="CustomShape 15"/>
          <p:cNvSpPr/>
          <p:nvPr/>
        </p:nvSpPr>
        <p:spPr>
          <a:xfrm>
            <a:off x="7988400" y="2535840"/>
            <a:ext cx="13064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Amazon EC2 Auto Scaling</a:t>
            </a:r>
            <a:endParaRPr b="0" lang="en-US" sz="1100" spc="-1" strike="noStrike">
              <a:latin typeface="Arial"/>
            </a:endParaRPr>
          </a:p>
        </p:txBody>
      </p:sp>
      <p:pic>
        <p:nvPicPr>
          <p:cNvPr id="1352" name="Graphic 44_0" descr=""/>
          <p:cNvPicPr/>
          <p:nvPr/>
        </p:nvPicPr>
        <p:blipFill>
          <a:blip r:embed="rId1"/>
          <a:stretch/>
        </p:blipFill>
        <p:spPr>
          <a:xfrm>
            <a:off x="1172160" y="1160280"/>
            <a:ext cx="239040" cy="239040"/>
          </a:xfrm>
          <a:prstGeom prst="rect">
            <a:avLst/>
          </a:prstGeom>
          <a:ln>
            <a:noFill/>
          </a:ln>
        </p:spPr>
      </p:pic>
      <p:pic>
        <p:nvPicPr>
          <p:cNvPr id="1353" name="Graphic 45_0" descr=""/>
          <p:cNvPicPr/>
          <p:nvPr/>
        </p:nvPicPr>
        <p:blipFill>
          <a:blip r:embed="rId2"/>
          <a:stretch/>
        </p:blipFill>
        <p:spPr>
          <a:xfrm>
            <a:off x="8517600" y="3869280"/>
            <a:ext cx="239040" cy="239040"/>
          </a:xfrm>
          <a:prstGeom prst="rect">
            <a:avLst/>
          </a:prstGeom>
          <a:ln>
            <a:noFill/>
          </a:ln>
        </p:spPr>
      </p:pic>
      <p:pic>
        <p:nvPicPr>
          <p:cNvPr id="1354" name="Graphic 46_0" descr=""/>
          <p:cNvPicPr/>
          <p:nvPr/>
        </p:nvPicPr>
        <p:blipFill>
          <a:blip r:embed="rId3"/>
          <a:stretch/>
        </p:blipFill>
        <p:spPr>
          <a:xfrm>
            <a:off x="1515600" y="1929600"/>
            <a:ext cx="317520" cy="317520"/>
          </a:xfrm>
          <a:prstGeom prst="rect">
            <a:avLst/>
          </a:prstGeom>
          <a:ln>
            <a:noFill/>
          </a:ln>
        </p:spPr>
      </p:pic>
      <p:pic>
        <p:nvPicPr>
          <p:cNvPr id="1355" name="Graphic 47_0" descr=""/>
          <p:cNvPicPr/>
          <p:nvPr/>
        </p:nvPicPr>
        <p:blipFill>
          <a:blip r:embed="rId4"/>
          <a:stretch/>
        </p:blipFill>
        <p:spPr>
          <a:xfrm>
            <a:off x="8517600" y="3021840"/>
            <a:ext cx="239040" cy="239040"/>
          </a:xfrm>
          <a:prstGeom prst="rect">
            <a:avLst/>
          </a:prstGeom>
          <a:ln>
            <a:noFill/>
          </a:ln>
        </p:spPr>
      </p:pic>
      <p:pic>
        <p:nvPicPr>
          <p:cNvPr id="1356" name="Graphic 48_0" descr=""/>
          <p:cNvPicPr/>
          <p:nvPr/>
        </p:nvPicPr>
        <p:blipFill>
          <a:blip r:embed="rId5"/>
          <a:stretch/>
        </p:blipFill>
        <p:spPr>
          <a:xfrm>
            <a:off x="6430680" y="3079440"/>
            <a:ext cx="309600" cy="309600"/>
          </a:xfrm>
          <a:prstGeom prst="rect">
            <a:avLst/>
          </a:prstGeom>
          <a:ln>
            <a:noFill/>
          </a:ln>
        </p:spPr>
      </p:pic>
      <p:pic>
        <p:nvPicPr>
          <p:cNvPr id="1357" name="Graphic 49_0" descr=""/>
          <p:cNvPicPr/>
          <p:nvPr/>
        </p:nvPicPr>
        <p:blipFill>
          <a:blip r:embed="rId6"/>
          <a:stretch/>
        </p:blipFill>
        <p:spPr>
          <a:xfrm>
            <a:off x="6430680" y="3960000"/>
            <a:ext cx="309600" cy="309600"/>
          </a:xfrm>
          <a:prstGeom prst="rect">
            <a:avLst/>
          </a:prstGeom>
          <a:ln>
            <a:noFill/>
          </a:ln>
        </p:spPr>
      </p:pic>
      <p:pic>
        <p:nvPicPr>
          <p:cNvPr id="1358" name="Graphic 50_0" descr=""/>
          <p:cNvPicPr/>
          <p:nvPr/>
        </p:nvPicPr>
        <p:blipFill>
          <a:blip r:embed="rId7"/>
          <a:stretch/>
        </p:blipFill>
        <p:spPr>
          <a:xfrm>
            <a:off x="10172520" y="3079440"/>
            <a:ext cx="309600" cy="309600"/>
          </a:xfrm>
          <a:prstGeom prst="rect">
            <a:avLst/>
          </a:prstGeom>
          <a:ln>
            <a:noFill/>
          </a:ln>
        </p:spPr>
      </p:pic>
      <p:pic>
        <p:nvPicPr>
          <p:cNvPr id="1359" name="Graphic 51_0" descr=""/>
          <p:cNvPicPr/>
          <p:nvPr/>
        </p:nvPicPr>
        <p:blipFill>
          <a:blip r:embed="rId8"/>
          <a:stretch/>
        </p:blipFill>
        <p:spPr>
          <a:xfrm>
            <a:off x="10172520" y="3960000"/>
            <a:ext cx="309600" cy="309600"/>
          </a:xfrm>
          <a:prstGeom prst="rect">
            <a:avLst/>
          </a:prstGeom>
          <a:ln>
            <a:noFill/>
          </a:ln>
        </p:spPr>
      </p:pic>
      <p:pic>
        <p:nvPicPr>
          <p:cNvPr id="1360" name="Graphic 52_0" descr=""/>
          <p:cNvPicPr/>
          <p:nvPr/>
        </p:nvPicPr>
        <p:blipFill>
          <a:blip r:embed="rId9"/>
          <a:stretch/>
        </p:blipFill>
        <p:spPr>
          <a:xfrm>
            <a:off x="6735960" y="2178360"/>
            <a:ext cx="363960" cy="364320"/>
          </a:xfrm>
          <a:prstGeom prst="rect">
            <a:avLst/>
          </a:prstGeom>
          <a:ln>
            <a:noFill/>
          </a:ln>
        </p:spPr>
      </p:pic>
      <p:pic>
        <p:nvPicPr>
          <p:cNvPr id="1361" name="Graphic 53_0" descr=""/>
          <p:cNvPicPr/>
          <p:nvPr/>
        </p:nvPicPr>
        <p:blipFill>
          <a:blip r:embed="rId10"/>
          <a:stretch/>
        </p:blipFill>
        <p:spPr>
          <a:xfrm>
            <a:off x="10207440" y="2178360"/>
            <a:ext cx="363960" cy="364320"/>
          </a:xfrm>
          <a:prstGeom prst="rect">
            <a:avLst/>
          </a:prstGeom>
          <a:ln>
            <a:noFill/>
          </a:ln>
        </p:spPr>
      </p:pic>
      <p:pic>
        <p:nvPicPr>
          <p:cNvPr id="1362" name="Graphic 29_0" descr=""/>
          <p:cNvPicPr/>
          <p:nvPr/>
        </p:nvPicPr>
        <p:blipFill>
          <a:blip r:embed="rId11"/>
          <a:stretch/>
        </p:blipFill>
        <p:spPr>
          <a:xfrm>
            <a:off x="8367840" y="1982160"/>
            <a:ext cx="574200" cy="574200"/>
          </a:xfrm>
          <a:prstGeom prst="rect">
            <a:avLst/>
          </a:prstGeom>
          <a:ln>
            <a:noFill/>
          </a:ln>
        </p:spPr>
      </p:pic>
      <p:sp>
        <p:nvSpPr>
          <p:cNvPr id="1363" name="CustomShape 16"/>
          <p:cNvSpPr/>
          <p:nvPr/>
        </p:nvSpPr>
        <p:spPr>
          <a:xfrm>
            <a:off x="1353960" y="3618360"/>
            <a:ext cx="1768680" cy="3942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000" spc="-1" strike="noStrike">
                <a:solidFill>
                  <a:srgbClr val="ffffff"/>
                </a:solidFill>
                <a:latin typeface="Arial"/>
              </a:rPr>
              <a:t>INTERNET</a:t>
            </a:r>
            <a:endParaRPr b="0" lang="en-US" sz="1000" spc="-1" strike="noStrike">
              <a:latin typeface="Arial"/>
            </a:endParaRPr>
          </a:p>
          <a:p>
            <a:pPr algn="ctr">
              <a:lnSpc>
                <a:spcPct val="100000"/>
              </a:lnSpc>
            </a:pPr>
            <a:r>
              <a:rPr b="0" lang="en-US" sz="1000" spc="-1" strike="noStrike">
                <a:solidFill>
                  <a:srgbClr val="ffffff"/>
                </a:solidFill>
                <a:latin typeface="Arial"/>
              </a:rPr>
              <a:t>GATEWAY</a:t>
            </a:r>
            <a:endParaRPr b="0" lang="en-US" sz="1000" spc="-1" strike="noStrike">
              <a:latin typeface="Arial"/>
            </a:endParaRPr>
          </a:p>
        </p:txBody>
      </p:sp>
      <p:pic>
        <p:nvPicPr>
          <p:cNvPr id="1364" name="Graphic 61_0" descr=""/>
          <p:cNvPicPr/>
          <p:nvPr/>
        </p:nvPicPr>
        <p:blipFill>
          <a:blip r:embed="rId12"/>
          <a:stretch/>
        </p:blipFill>
        <p:spPr>
          <a:xfrm>
            <a:off x="1931400" y="3138480"/>
            <a:ext cx="469440" cy="469440"/>
          </a:xfrm>
          <a:prstGeom prst="rect">
            <a:avLst/>
          </a:prstGeom>
          <a:ln>
            <a:noFill/>
          </a:ln>
        </p:spPr>
      </p:pic>
      <p:sp>
        <p:nvSpPr>
          <p:cNvPr id="1365" name="CustomShape 17"/>
          <p:cNvSpPr/>
          <p:nvPr/>
        </p:nvSpPr>
        <p:spPr>
          <a:xfrm>
            <a:off x="1617840" y="2870640"/>
            <a:ext cx="1096920" cy="24264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000" spc="-1" strike="noStrike">
                <a:solidFill>
                  <a:srgbClr val="5b9cd5"/>
                </a:solidFill>
                <a:latin typeface="Arial"/>
              </a:rPr>
              <a:t>Availability Zone</a:t>
            </a:r>
            <a:endParaRPr b="0" lang="en-US" sz="1000" spc="-1" strike="noStrike">
              <a:latin typeface="Arial"/>
            </a:endParaRPr>
          </a:p>
        </p:txBody>
      </p:sp>
      <p:pic>
        <p:nvPicPr>
          <p:cNvPr id="1366" name="Graphic 99_0" descr=""/>
          <p:cNvPicPr/>
          <p:nvPr/>
        </p:nvPicPr>
        <p:blipFill>
          <a:blip r:embed="rId13"/>
          <a:stretch/>
        </p:blipFill>
        <p:spPr>
          <a:xfrm>
            <a:off x="5923800" y="2779200"/>
            <a:ext cx="274320" cy="274320"/>
          </a:xfrm>
          <a:prstGeom prst="rect">
            <a:avLst/>
          </a:prstGeom>
          <a:ln>
            <a:noFill/>
          </a:ln>
        </p:spPr>
      </p:pic>
      <p:sp>
        <p:nvSpPr>
          <p:cNvPr id="1367" name="CustomShape 18"/>
          <p:cNvSpPr/>
          <p:nvPr/>
        </p:nvSpPr>
        <p:spPr>
          <a:xfrm>
            <a:off x="3502440" y="2646000"/>
            <a:ext cx="1072800" cy="4244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CONSUL</a:t>
            </a:r>
            <a:endParaRPr b="0" lang="en-US" sz="1100" spc="-1" strike="noStrike">
              <a:latin typeface="Arial"/>
            </a:endParaRPr>
          </a:p>
          <a:p>
            <a:pPr algn="ctr">
              <a:lnSpc>
                <a:spcPct val="100000"/>
              </a:lnSpc>
            </a:pPr>
            <a:r>
              <a:rPr b="0" lang="en-US" sz="1100" spc="-1" strike="noStrike">
                <a:solidFill>
                  <a:srgbClr val="ffffff"/>
                </a:solidFill>
                <a:latin typeface="Arial"/>
              </a:rPr>
              <a:t>TEMPLATE</a:t>
            </a:r>
            <a:endParaRPr b="0" lang="en-US" sz="1100" spc="-1" strike="noStrike">
              <a:latin typeface="Arial"/>
            </a:endParaRPr>
          </a:p>
        </p:txBody>
      </p:sp>
      <p:pic>
        <p:nvPicPr>
          <p:cNvPr id="1368" name="Graphic 42_0" descr=""/>
          <p:cNvPicPr/>
          <p:nvPr/>
        </p:nvPicPr>
        <p:blipFill>
          <a:blip r:embed="rId14"/>
          <a:stretch/>
        </p:blipFill>
        <p:spPr>
          <a:xfrm>
            <a:off x="3787920" y="2097360"/>
            <a:ext cx="469440" cy="469440"/>
          </a:xfrm>
          <a:prstGeom prst="rect">
            <a:avLst/>
          </a:prstGeom>
          <a:ln>
            <a:noFill/>
          </a:ln>
        </p:spPr>
      </p:pic>
      <p:sp>
        <p:nvSpPr>
          <p:cNvPr id="1369" name="CustomShape 19"/>
          <p:cNvSpPr/>
          <p:nvPr/>
        </p:nvSpPr>
        <p:spPr>
          <a:xfrm>
            <a:off x="2617920" y="35913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BASTION</a:t>
            </a:r>
            <a:endParaRPr b="0" lang="en-US" sz="1100" spc="-1" strike="noStrike">
              <a:latin typeface="Arial"/>
            </a:endParaRPr>
          </a:p>
        </p:txBody>
      </p:sp>
      <p:pic>
        <p:nvPicPr>
          <p:cNvPr id="1370" name="Graphic 50_1" descr=""/>
          <p:cNvPicPr/>
          <p:nvPr/>
        </p:nvPicPr>
        <p:blipFill>
          <a:blip r:embed="rId15"/>
          <a:stretch/>
        </p:blipFill>
        <p:spPr>
          <a:xfrm>
            <a:off x="2952000" y="3113280"/>
            <a:ext cx="456840" cy="456840"/>
          </a:xfrm>
          <a:prstGeom prst="rect">
            <a:avLst/>
          </a:prstGeom>
          <a:ln>
            <a:noFill/>
          </a:ln>
        </p:spPr>
      </p:pic>
      <p:sp>
        <p:nvSpPr>
          <p:cNvPr id="1371" name="CustomShape 20"/>
          <p:cNvSpPr/>
          <p:nvPr/>
        </p:nvSpPr>
        <p:spPr>
          <a:xfrm>
            <a:off x="3706200" y="4091400"/>
            <a:ext cx="15224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NGINX </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LOAD BALANCER</a:t>
            </a:r>
            <a:endParaRPr b="0" lang="en-US" sz="1100" spc="-1" strike="noStrike">
              <a:latin typeface="Arial"/>
            </a:endParaRPr>
          </a:p>
        </p:txBody>
      </p:sp>
      <p:pic>
        <p:nvPicPr>
          <p:cNvPr id="1372" name="Graphic 24_0" descr=""/>
          <p:cNvPicPr/>
          <p:nvPr/>
        </p:nvPicPr>
        <p:blipFill>
          <a:blip r:embed="rId16"/>
          <a:stretch/>
        </p:blipFill>
        <p:spPr>
          <a:xfrm>
            <a:off x="4251600" y="3619800"/>
            <a:ext cx="456840" cy="456840"/>
          </a:xfrm>
          <a:prstGeom prst="rect">
            <a:avLst/>
          </a:prstGeom>
          <a:ln>
            <a:noFill/>
          </a:ln>
        </p:spPr>
      </p:pic>
      <p:pic>
        <p:nvPicPr>
          <p:cNvPr id="1373" name="" descr=""/>
          <p:cNvPicPr/>
          <p:nvPr/>
        </p:nvPicPr>
        <p:blipFill>
          <a:blip r:embed="rId17"/>
          <a:stretch/>
        </p:blipFill>
        <p:spPr>
          <a:xfrm>
            <a:off x="182880" y="3057120"/>
            <a:ext cx="646920" cy="617040"/>
          </a:xfrm>
          <a:prstGeom prst="rect">
            <a:avLst/>
          </a:prstGeom>
          <a:ln>
            <a:noFill/>
          </a:ln>
        </p:spPr>
      </p:pic>
      <p:sp>
        <p:nvSpPr>
          <p:cNvPr id="1374" name="CustomShape 21"/>
          <p:cNvSpPr/>
          <p:nvPr/>
        </p:nvSpPr>
        <p:spPr>
          <a:xfrm>
            <a:off x="36000" y="3693600"/>
            <a:ext cx="914400" cy="242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000" spc="-1" strike="noStrike">
                <a:solidFill>
                  <a:srgbClr val="ffffff"/>
                </a:solidFill>
                <a:latin typeface="Arial"/>
              </a:rPr>
              <a:t>INTERNET</a:t>
            </a:r>
            <a:endParaRPr b="0" lang="en-US" sz="1000" spc="-1" strike="noStrike">
              <a:latin typeface="Arial"/>
            </a:endParaRPr>
          </a:p>
        </p:txBody>
      </p:sp>
      <p:pic>
        <p:nvPicPr>
          <p:cNvPr id="1375" name="" descr=""/>
          <p:cNvPicPr/>
          <p:nvPr/>
        </p:nvPicPr>
        <p:blipFill>
          <a:blip r:embed="rId18"/>
          <a:stretch/>
        </p:blipFill>
        <p:spPr>
          <a:xfrm>
            <a:off x="914400" y="3281400"/>
            <a:ext cx="1005840" cy="173880"/>
          </a:xfrm>
          <a:prstGeom prst="rect">
            <a:avLst/>
          </a:prstGeom>
          <a:ln>
            <a:noFill/>
          </a:ln>
        </p:spPr>
      </p:pic>
      <p:cxnSp>
        <p:nvCxnSpPr>
          <p:cNvPr id="1376" name="Line 22"/>
          <p:cNvCxnSpPr/>
          <p:nvPr/>
        </p:nvCxnSpPr>
        <p:spPr>
          <a:xfrm>
            <a:off x="0" y="0"/>
            <a:ext cx="360" cy="360"/>
          </a:xfrm>
          <a:prstGeom prst="line">
            <a:avLst/>
          </a:prstGeom>
          <a:ln w="19080">
            <a:solidFill>
              <a:srgbClr val="3465a4"/>
            </a:solidFill>
            <a:round/>
            <a:headEnd len="med" type="triangle" w="med"/>
            <a:tailEnd len="med" type="triangle" w="med"/>
          </a:ln>
        </p:spPr>
      </p:cxnSp>
      <p:cxnSp>
        <p:nvCxnSpPr>
          <p:cNvPr id="1377" name="Line 23"/>
          <p:cNvCxnSpPr/>
          <p:nvPr/>
        </p:nvCxnSpPr>
        <p:spPr>
          <a:xfrm>
            <a:off x="0" y="0"/>
            <a:ext cx="360" cy="360"/>
          </a:xfrm>
          <a:prstGeom prst="line">
            <a:avLst/>
          </a:prstGeom>
          <a:ln w="19080">
            <a:solidFill>
              <a:srgbClr val="3465a4"/>
            </a:solidFill>
            <a:round/>
            <a:headEnd len="med" type="triangle" w="med"/>
            <a:tailEnd len="med" type="triangle" w="med"/>
          </a:ln>
        </p:spPr>
      </p:cxnSp>
      <p:cxnSp>
        <p:nvCxnSpPr>
          <p:cNvPr id="1378" name="Line 24"/>
          <p:cNvCxnSpPr/>
          <p:nvPr/>
        </p:nvCxnSpPr>
        <p:spPr>
          <a:xfrm>
            <a:off x="0" y="0"/>
            <a:ext cx="360" cy="360"/>
          </a:xfrm>
          <a:prstGeom prst="line">
            <a:avLst/>
          </a:prstGeom>
          <a:ln w="19080">
            <a:solidFill>
              <a:srgbClr val="3465a4"/>
            </a:solidFill>
            <a:round/>
            <a:headEnd len="med" type="triangle" w="med"/>
            <a:tailEnd len="med" type="triangle" w="med"/>
          </a:ln>
        </p:spPr>
      </p:cxnSp>
      <p:pic>
        <p:nvPicPr>
          <p:cNvPr id="1379" name="" descr=""/>
          <p:cNvPicPr/>
          <p:nvPr/>
        </p:nvPicPr>
        <p:blipFill>
          <a:blip r:embed="rId19"/>
          <a:stretch/>
        </p:blipFill>
        <p:spPr>
          <a:xfrm>
            <a:off x="4777560" y="2097360"/>
            <a:ext cx="470520" cy="509760"/>
          </a:xfrm>
          <a:prstGeom prst="rect">
            <a:avLst/>
          </a:prstGeom>
          <a:ln>
            <a:noFill/>
          </a:ln>
        </p:spPr>
      </p:pic>
      <p:sp>
        <p:nvSpPr>
          <p:cNvPr id="1380" name="CustomShape 25"/>
          <p:cNvSpPr/>
          <p:nvPr/>
        </p:nvSpPr>
        <p:spPr>
          <a:xfrm>
            <a:off x="4461120" y="2646000"/>
            <a:ext cx="1072800" cy="4244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CONSUL</a:t>
            </a:r>
            <a:endParaRPr b="0" lang="en-US" sz="1100" spc="-1" strike="noStrike">
              <a:latin typeface="Arial"/>
            </a:endParaRPr>
          </a:p>
          <a:p>
            <a:pPr algn="ctr">
              <a:lnSpc>
                <a:spcPct val="100000"/>
              </a:lnSpc>
            </a:pPr>
            <a:r>
              <a:rPr b="0" lang="en-US" sz="1100" spc="-1" strike="noStrike">
                <a:solidFill>
                  <a:srgbClr val="ffffff"/>
                </a:solidFill>
                <a:latin typeface="Arial"/>
              </a:rPr>
              <a:t>CLUSTER</a:t>
            </a:r>
            <a:endParaRPr b="0" lang="en-US" sz="1100" spc="-1" strike="noStrike">
              <a:latin typeface="Arial"/>
            </a:endParaRPr>
          </a:p>
        </p:txBody>
      </p:sp>
      <p:cxnSp>
        <p:nvCxnSpPr>
          <p:cNvPr id="1381" name="Line 26"/>
          <p:cNvCxnSpPr/>
          <p:nvPr/>
        </p:nvCxnSpPr>
        <p:spPr>
          <a:xfrm>
            <a:off x="0" y="0"/>
            <a:ext cx="360" cy="360"/>
          </a:xfrm>
          <a:prstGeom prst="line">
            <a:avLst/>
          </a:prstGeom>
          <a:ln w="12600">
            <a:solidFill>
              <a:srgbClr val="3465a4"/>
            </a:solidFill>
            <a:round/>
            <a:headEnd len="med" type="triangle" w="med"/>
            <a:tailEnd len="med" type="triangle" w="med"/>
          </a:ln>
        </p:spPr>
      </p:cxnSp>
      <p:cxnSp>
        <p:nvCxnSpPr>
          <p:cNvPr id="1382" name="Line 27"/>
          <p:cNvCxnSpPr/>
          <p:nvPr/>
        </p:nvCxnSpPr>
        <p:spPr>
          <a:xfrm>
            <a:off x="0" y="0"/>
            <a:ext cx="360" cy="360"/>
          </a:xfrm>
          <a:prstGeom prst="line">
            <a:avLst/>
          </a:prstGeom>
          <a:ln w="12600">
            <a:solidFill>
              <a:srgbClr val="3465a4"/>
            </a:solidFill>
            <a:round/>
            <a:headEnd len="med" type="triangle" w="med"/>
          </a:ln>
        </p:spPr>
      </p:cxnSp>
      <p:cxnSp>
        <p:nvCxnSpPr>
          <p:cNvPr id="1383" name="Line 28"/>
          <p:cNvCxnSpPr/>
          <p:nvPr/>
        </p:nvCxnSpPr>
        <p:spPr>
          <a:xfrm>
            <a:off x="0" y="0"/>
            <a:ext cx="360" cy="360"/>
          </a:xfrm>
          <a:prstGeom prst="line">
            <a:avLst/>
          </a:prstGeom>
          <a:ln w="19080">
            <a:solidFill>
              <a:srgbClr val="3465a4"/>
            </a:solidFill>
            <a:round/>
            <a:headEnd len="med" type="triangle" w="med"/>
            <a:tailEnd len="med" type="triangle" w="med"/>
          </a:ln>
        </p:spPr>
      </p:cxnSp>
      <p:cxnSp>
        <p:nvCxnSpPr>
          <p:cNvPr id="1384" name="Line 29"/>
          <p:cNvCxnSpPr/>
          <p:nvPr/>
        </p:nvCxnSpPr>
        <p:spPr>
          <a:xfrm>
            <a:off x="0" y="0"/>
            <a:ext cx="360" cy="360"/>
          </a:xfrm>
          <a:prstGeom prst="line">
            <a:avLst/>
          </a:prstGeom>
          <a:ln w="12600">
            <a:solidFill>
              <a:srgbClr val="3465a4"/>
            </a:solidFill>
            <a:round/>
            <a:headEnd len="med" type="triangle" w="med"/>
            <a:tailEnd len="med" type="triangle" w="med"/>
          </a:ln>
        </p:spPr>
      </p:cxnSp>
      <p:sp>
        <p:nvSpPr>
          <p:cNvPr id="1385" name="CustomShape 30"/>
          <p:cNvSpPr/>
          <p:nvPr/>
        </p:nvSpPr>
        <p:spPr>
          <a:xfrm>
            <a:off x="6554520" y="343548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Instance</a:t>
            </a:r>
            <a:endParaRPr b="0" lang="en-US" sz="1100" spc="-1" strike="noStrike">
              <a:latin typeface="Arial"/>
            </a:endParaRPr>
          </a:p>
        </p:txBody>
      </p:sp>
      <p:sp>
        <p:nvSpPr>
          <p:cNvPr id="1386" name="CustomShape 31"/>
          <p:cNvSpPr/>
          <p:nvPr/>
        </p:nvSpPr>
        <p:spPr>
          <a:xfrm>
            <a:off x="6554520" y="429408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Instance</a:t>
            </a:r>
            <a:endParaRPr b="0" lang="en-US" sz="1100" spc="-1" strike="noStrike">
              <a:latin typeface="Arial"/>
            </a:endParaRPr>
          </a:p>
        </p:txBody>
      </p:sp>
      <p:pic>
        <p:nvPicPr>
          <p:cNvPr id="1387" name="Graphic 48_1" descr=""/>
          <p:cNvPicPr/>
          <p:nvPr/>
        </p:nvPicPr>
        <p:blipFill>
          <a:blip r:embed="rId20"/>
          <a:stretch/>
        </p:blipFill>
        <p:spPr>
          <a:xfrm>
            <a:off x="7114680" y="3079440"/>
            <a:ext cx="309600" cy="309600"/>
          </a:xfrm>
          <a:prstGeom prst="rect">
            <a:avLst/>
          </a:prstGeom>
          <a:ln>
            <a:noFill/>
          </a:ln>
        </p:spPr>
      </p:pic>
      <p:pic>
        <p:nvPicPr>
          <p:cNvPr id="1388" name="Graphic 49_1" descr=""/>
          <p:cNvPicPr/>
          <p:nvPr/>
        </p:nvPicPr>
        <p:blipFill>
          <a:blip r:embed="rId21"/>
          <a:stretch/>
        </p:blipFill>
        <p:spPr>
          <a:xfrm>
            <a:off x="7114680" y="3960000"/>
            <a:ext cx="309600" cy="3096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TextShape 1"/>
          <p:cNvSpPr txBox="1"/>
          <p:nvPr/>
        </p:nvSpPr>
        <p:spPr>
          <a:xfrm>
            <a:off x="152280" y="1473120"/>
            <a:ext cx="9650160" cy="2595240"/>
          </a:xfrm>
          <a:prstGeom prst="rect">
            <a:avLst/>
          </a:prstGeom>
          <a:noFill/>
          <a:ln>
            <a:noFill/>
          </a:ln>
        </p:spPr>
        <p:txBody>
          <a:bodyPr anchor="b">
            <a:noAutofit/>
          </a:bodyPr>
          <a:p>
            <a:pPr>
              <a:lnSpc>
                <a:spcPct val="90000"/>
              </a:lnSpc>
            </a:pPr>
            <a:r>
              <a:rPr b="1" lang="en-US" sz="6000" spc="-1" strike="noStrike">
                <a:solidFill>
                  <a:srgbClr val="ffffff"/>
                </a:solidFill>
                <a:latin typeface="Arial"/>
              </a:rPr>
              <a:t>System</a:t>
            </a:r>
            <a:endParaRPr b="0" lang="en-US" sz="6000" spc="-1" strike="noStrike">
              <a:solidFill>
                <a:srgbClr val="000000"/>
              </a:solidFill>
              <a:latin typeface="Calibri"/>
            </a:endParaRPr>
          </a:p>
        </p:txBody>
      </p:sp>
      <p:sp>
        <p:nvSpPr>
          <p:cNvPr id="1456" name="TextShape 2"/>
          <p:cNvSpPr txBox="1"/>
          <p:nvPr/>
        </p:nvSpPr>
        <p:spPr>
          <a:xfrm>
            <a:off x="1090440" y="4289400"/>
            <a:ext cx="8826120" cy="379080"/>
          </a:xfrm>
          <a:prstGeom prst="rect">
            <a:avLst/>
          </a:prstGeom>
          <a:noFill/>
          <a:ln>
            <a:noFill/>
          </a:ln>
        </p:spPr>
        <p:txBody>
          <a:bodyPr>
            <a:normAutofit fontScale="91000"/>
          </a:bodyPr>
          <a:p>
            <a:pPr>
              <a:lnSpc>
                <a:spcPct val="90000"/>
              </a:lnSpc>
              <a:spcBef>
                <a:spcPts val="1001"/>
              </a:spcBef>
              <a:tabLst>
                <a:tab algn="l" pos="0"/>
              </a:tabLst>
            </a:pPr>
            <a:r>
              <a:rPr b="0" lang="en-US" sz="2400" spc="-1" strike="noStrike">
                <a:solidFill>
                  <a:srgbClr val="ffffff"/>
                </a:solidFill>
                <a:latin typeface="Arial"/>
              </a:rPr>
              <a:t>An all-up look at the diagram system</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
        <p:nvSpPr>
          <p:cNvPr id="1457" name="TextShape 3"/>
          <p:cNvSpPr txBox="1"/>
          <p:nvPr/>
        </p:nvSpPr>
        <p:spPr>
          <a:xfrm>
            <a:off x="1090440" y="6249960"/>
            <a:ext cx="446220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458" name="TextShape 4"/>
          <p:cNvSpPr txBox="1"/>
          <p:nvPr/>
        </p:nvSpPr>
        <p:spPr>
          <a:xfrm>
            <a:off x="9105840" y="6249960"/>
            <a:ext cx="2844360" cy="364680"/>
          </a:xfrm>
          <a:prstGeom prst="rect">
            <a:avLst/>
          </a:prstGeom>
          <a:noFill/>
          <a:ln>
            <a:noFill/>
          </a:ln>
        </p:spPr>
        <p:txBody>
          <a:bodyPr anchor="ctr">
            <a:noAutofit/>
          </a:bodyPr>
          <a:p>
            <a:pPr algn="r">
              <a:lnSpc>
                <a:spcPct val="100000"/>
              </a:lnSpc>
            </a:pPr>
            <a:fld id="{23DC663A-9290-4CF6-B652-774AAC6CA0CC}" type="slidenum">
              <a:rPr b="0" lang="en-US" sz="1200" spc="-1" strike="noStrike">
                <a:solidFill>
                  <a:srgbClr val="ffffff"/>
                </a:solidFill>
                <a:latin typeface="Arial"/>
              </a:rPr>
              <a:t>10</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0" name="Graphic 18" descr=""/>
          <p:cNvPicPr/>
          <p:nvPr/>
        </p:nvPicPr>
        <p:blipFill>
          <a:blip r:embed="rId1"/>
          <a:stretch/>
        </p:blipFill>
        <p:spPr>
          <a:xfrm>
            <a:off x="7534440" y="1185840"/>
            <a:ext cx="761760" cy="761760"/>
          </a:xfrm>
          <a:prstGeom prst="rect">
            <a:avLst/>
          </a:prstGeom>
          <a:ln>
            <a:noFill/>
          </a:ln>
        </p:spPr>
      </p:pic>
      <p:pic>
        <p:nvPicPr>
          <p:cNvPr id="3101" name="Graphic 8" descr=""/>
          <p:cNvPicPr/>
          <p:nvPr/>
        </p:nvPicPr>
        <p:blipFill>
          <a:blip r:embed="rId2"/>
          <a:stretch/>
        </p:blipFill>
        <p:spPr>
          <a:xfrm>
            <a:off x="5245200" y="1184400"/>
            <a:ext cx="761760" cy="761760"/>
          </a:xfrm>
          <a:prstGeom prst="rect">
            <a:avLst/>
          </a:prstGeom>
          <a:ln>
            <a:noFill/>
          </a:ln>
        </p:spPr>
      </p:pic>
      <p:sp>
        <p:nvSpPr>
          <p:cNvPr id="310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10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5C3DBB3-D3B5-4195-A159-9EA06FF70D6B}" type="slidenum">
              <a:rPr b="0" lang="en-US" sz="1200" spc="-1" strike="noStrike">
                <a:solidFill>
                  <a:srgbClr val="ffffff"/>
                </a:solidFill>
                <a:latin typeface="Arial"/>
              </a:rPr>
              <a:t>23</a:t>
            </a:fld>
            <a:endParaRPr b="0" lang="en-US" sz="1200" spc="-1" strike="noStrike">
              <a:latin typeface="Times New Roman"/>
            </a:endParaRPr>
          </a:p>
        </p:txBody>
      </p:sp>
      <p:sp>
        <p:nvSpPr>
          <p:cNvPr id="310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10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2/8</a:t>
            </a:r>
            <a:endParaRPr b="0" lang="en-US" sz="1800" spc="-1" strike="noStrike">
              <a:solidFill>
                <a:srgbClr val="ffffff"/>
              </a:solidFill>
              <a:latin typeface="Arial"/>
            </a:endParaRPr>
          </a:p>
        </p:txBody>
      </p:sp>
      <p:sp>
        <p:nvSpPr>
          <p:cNvPr id="3106" name="Line 5"/>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107" name="CustomShape 6"/>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Config</a:t>
            </a:r>
            <a:endParaRPr b="0" lang="en-US" sz="1200" spc="-1" strike="noStrike">
              <a:latin typeface="Arial"/>
            </a:endParaRPr>
          </a:p>
        </p:txBody>
      </p:sp>
      <p:sp>
        <p:nvSpPr>
          <p:cNvPr id="3108" name="CustomShape 7"/>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License Manager</a:t>
            </a:r>
            <a:endParaRPr b="0" lang="en-US" sz="1200" spc="-1" strike="noStrike">
              <a:latin typeface="Arial"/>
            </a:endParaRPr>
          </a:p>
        </p:txBody>
      </p:sp>
      <p:sp>
        <p:nvSpPr>
          <p:cNvPr id="3109"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110"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111" name="CustomShape 10"/>
          <p:cNvSpPr/>
          <p:nvPr/>
        </p:nvSpPr>
        <p:spPr>
          <a:xfrm>
            <a:off x="7056000" y="3260880"/>
            <a:ext cx="17337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License blending</a:t>
            </a:r>
            <a:endParaRPr b="0" lang="en-US" sz="1100" spc="-1" strike="noStrike">
              <a:latin typeface="Arial"/>
            </a:endParaRPr>
          </a:p>
        </p:txBody>
      </p:sp>
      <p:sp>
        <p:nvSpPr>
          <p:cNvPr id="3112" name="CustomShape 11"/>
          <p:cNvSpPr/>
          <p:nvPr/>
        </p:nvSpPr>
        <p:spPr>
          <a:xfrm>
            <a:off x="7056000" y="4327560"/>
            <a:ext cx="17337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Application discovery</a:t>
            </a:r>
            <a:endParaRPr b="0" lang="en-US" sz="1100" spc="-1" strike="noStrike">
              <a:latin typeface="Arial"/>
            </a:endParaRPr>
          </a:p>
        </p:txBody>
      </p:sp>
      <p:pic>
        <p:nvPicPr>
          <p:cNvPr id="3113" name="Graphic 27" descr=""/>
          <p:cNvPicPr/>
          <p:nvPr/>
        </p:nvPicPr>
        <p:blipFill>
          <a:blip r:embed="rId3"/>
          <a:stretch/>
        </p:blipFill>
        <p:spPr>
          <a:xfrm>
            <a:off x="7694640" y="2803680"/>
            <a:ext cx="456840" cy="456840"/>
          </a:xfrm>
          <a:prstGeom prst="rect">
            <a:avLst/>
          </a:prstGeom>
          <a:ln>
            <a:noFill/>
          </a:ln>
        </p:spPr>
      </p:pic>
      <p:pic>
        <p:nvPicPr>
          <p:cNvPr id="3114" name="Graphic 30" descr=""/>
          <p:cNvPicPr/>
          <p:nvPr/>
        </p:nvPicPr>
        <p:blipFill>
          <a:blip r:embed="rId4"/>
          <a:stretch/>
        </p:blipFill>
        <p:spPr>
          <a:xfrm>
            <a:off x="7699320" y="3870360"/>
            <a:ext cx="456840" cy="456840"/>
          </a:xfrm>
          <a:prstGeom prst="rect">
            <a:avLst/>
          </a:prstGeom>
          <a:ln>
            <a:noFill/>
          </a:ln>
        </p:spPr>
      </p:pic>
      <p:pic>
        <p:nvPicPr>
          <p:cNvPr id="3115" name="Graphic 20" descr=""/>
          <p:cNvPicPr/>
          <p:nvPr/>
        </p:nvPicPr>
        <p:blipFill>
          <a:blip r:embed="rId5"/>
          <a:stretch/>
        </p:blipFill>
        <p:spPr>
          <a:xfrm>
            <a:off x="9817200" y="1185480"/>
            <a:ext cx="761760" cy="761760"/>
          </a:xfrm>
          <a:prstGeom prst="rect">
            <a:avLst/>
          </a:prstGeom>
          <a:ln>
            <a:noFill/>
          </a:ln>
        </p:spPr>
      </p:pic>
      <p:sp>
        <p:nvSpPr>
          <p:cNvPr id="3116" name="CustomShape 12"/>
          <p:cNvSpPr/>
          <p:nvPr/>
        </p:nvSpPr>
        <p:spPr>
          <a:xfrm>
            <a:off x="910260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Personal</a:t>
            </a:r>
            <a:br/>
            <a:r>
              <a:rPr b="0" lang="en-US" sz="1200" spc="-1" strike="noStrike">
                <a:solidFill>
                  <a:srgbClr val="ffffff"/>
                </a:solidFill>
                <a:latin typeface="Arial"/>
                <a:ea typeface="Amazon Ember"/>
              </a:rPr>
              <a:t>Health Dashboard</a:t>
            </a:r>
            <a:endParaRPr b="0" lang="en-US" sz="1200" spc="-1" strike="noStrike">
              <a:latin typeface="Arial"/>
            </a:endParaRPr>
          </a:p>
        </p:txBody>
      </p:sp>
      <p:pic>
        <p:nvPicPr>
          <p:cNvPr id="3117" name="Graphic 6" descr=""/>
          <p:cNvPicPr/>
          <p:nvPr/>
        </p:nvPicPr>
        <p:blipFill>
          <a:blip r:embed="rId6"/>
          <a:stretch/>
        </p:blipFill>
        <p:spPr>
          <a:xfrm>
            <a:off x="2987640" y="1184400"/>
            <a:ext cx="761760" cy="761760"/>
          </a:xfrm>
          <a:prstGeom prst="rect">
            <a:avLst/>
          </a:prstGeom>
          <a:ln>
            <a:noFill/>
          </a:ln>
        </p:spPr>
      </p:pic>
      <p:sp>
        <p:nvSpPr>
          <p:cNvPr id="3118" name="CustomShape 13"/>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Application</a:t>
            </a:r>
            <a:br/>
            <a:r>
              <a:rPr b="0" lang="en-US" sz="1200" spc="-1" strike="noStrike">
                <a:solidFill>
                  <a:srgbClr val="ffffff"/>
                </a:solidFill>
                <a:latin typeface="Arial"/>
                <a:ea typeface="Amazon Ember"/>
              </a:rPr>
              <a:t>Auto Scaling</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9" name="Graphic 17" descr=""/>
          <p:cNvPicPr/>
          <p:nvPr/>
        </p:nvPicPr>
        <p:blipFill>
          <a:blip r:embed="rId1"/>
          <a:stretch/>
        </p:blipFill>
        <p:spPr>
          <a:xfrm>
            <a:off x="5246640" y="1182600"/>
            <a:ext cx="761760" cy="761760"/>
          </a:xfrm>
          <a:prstGeom prst="rect">
            <a:avLst/>
          </a:prstGeom>
          <a:ln>
            <a:noFill/>
          </a:ln>
        </p:spPr>
      </p:pic>
      <p:sp>
        <p:nvSpPr>
          <p:cNvPr id="312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12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4BCE4C37-F539-436F-96CE-59338FE68F74}" type="slidenum">
              <a:rPr b="0" lang="en-US" sz="1200" spc="-1" strike="noStrike">
                <a:solidFill>
                  <a:srgbClr val="ffffff"/>
                </a:solidFill>
                <a:latin typeface="Arial"/>
              </a:rPr>
              <a:t>23</a:t>
            </a:fld>
            <a:endParaRPr b="0" lang="en-US" sz="1200" spc="-1" strike="noStrike">
              <a:latin typeface="Times New Roman"/>
            </a:endParaRPr>
          </a:p>
        </p:txBody>
      </p:sp>
      <p:sp>
        <p:nvSpPr>
          <p:cNvPr id="3122"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123"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3/8</a:t>
            </a:r>
            <a:endParaRPr b="0" lang="en-US" sz="1800" spc="-1" strike="noStrike">
              <a:solidFill>
                <a:srgbClr val="ffffff"/>
              </a:solidFill>
              <a:latin typeface="Arial"/>
            </a:endParaRPr>
          </a:p>
        </p:txBody>
      </p:sp>
      <p:sp>
        <p:nvSpPr>
          <p:cNvPr id="3124" name="Line 5"/>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125" name="CustomShape 6"/>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OpsWorks</a:t>
            </a:r>
            <a:endParaRPr b="0" lang="en-US" sz="1200" spc="-1" strike="noStrike">
              <a:latin typeface="Arial"/>
            </a:endParaRPr>
          </a:p>
        </p:txBody>
      </p:sp>
      <p:sp>
        <p:nvSpPr>
          <p:cNvPr id="3126" name="CustomShape 7"/>
          <p:cNvSpPr/>
          <p:nvPr/>
        </p:nvSpPr>
        <p:spPr>
          <a:xfrm>
            <a:off x="4489560" y="325116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Apps</a:t>
            </a:r>
            <a:endParaRPr b="0" lang="en-US" sz="1100" spc="-1" strike="noStrike">
              <a:latin typeface="Arial"/>
            </a:endParaRPr>
          </a:p>
        </p:txBody>
      </p:sp>
      <p:sp>
        <p:nvSpPr>
          <p:cNvPr id="3127" name="CustomShape 8"/>
          <p:cNvSpPr/>
          <p:nvPr/>
        </p:nvSpPr>
        <p:spPr>
          <a:xfrm>
            <a:off x="6004080" y="3251160"/>
            <a:ext cx="1402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Instances</a:t>
            </a:r>
            <a:endParaRPr b="0" lang="en-US" sz="1100" spc="-1" strike="noStrike">
              <a:latin typeface="Arial"/>
            </a:endParaRPr>
          </a:p>
        </p:txBody>
      </p:sp>
      <p:sp>
        <p:nvSpPr>
          <p:cNvPr id="3128" name="CustomShape 9"/>
          <p:cNvSpPr/>
          <p:nvPr/>
        </p:nvSpPr>
        <p:spPr>
          <a:xfrm>
            <a:off x="7407360" y="3251160"/>
            <a:ext cx="16441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Monitoring</a:t>
            </a:r>
            <a:endParaRPr b="0" lang="en-US" sz="1100" spc="-1" strike="noStrike">
              <a:latin typeface="Arial"/>
            </a:endParaRPr>
          </a:p>
        </p:txBody>
      </p:sp>
      <p:sp>
        <p:nvSpPr>
          <p:cNvPr id="3129" name="CustomShape 10"/>
          <p:cNvSpPr/>
          <p:nvPr/>
        </p:nvSpPr>
        <p:spPr>
          <a:xfrm>
            <a:off x="4489560" y="438624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Permissions</a:t>
            </a:r>
            <a:endParaRPr b="0" lang="en-US" sz="1100" spc="-1" strike="noStrike">
              <a:latin typeface="Arial"/>
            </a:endParaRPr>
          </a:p>
        </p:txBody>
      </p:sp>
      <p:sp>
        <p:nvSpPr>
          <p:cNvPr id="3130" name="CustomShape 11"/>
          <p:cNvSpPr/>
          <p:nvPr/>
        </p:nvSpPr>
        <p:spPr>
          <a:xfrm>
            <a:off x="6004080" y="4386240"/>
            <a:ext cx="1402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Deployments</a:t>
            </a:r>
            <a:endParaRPr b="0" lang="en-US" sz="1100" spc="-1" strike="noStrike">
              <a:latin typeface="Arial"/>
            </a:endParaRPr>
          </a:p>
        </p:txBody>
      </p:sp>
      <p:sp>
        <p:nvSpPr>
          <p:cNvPr id="3131" name="CustomShape 12"/>
          <p:cNvSpPr/>
          <p:nvPr/>
        </p:nvSpPr>
        <p:spPr>
          <a:xfrm>
            <a:off x="7407360" y="4386240"/>
            <a:ext cx="16441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Layers</a:t>
            </a:r>
            <a:endParaRPr b="0" lang="en-US" sz="1100" spc="-1" strike="noStrike">
              <a:latin typeface="Arial"/>
            </a:endParaRPr>
          </a:p>
        </p:txBody>
      </p:sp>
      <p:sp>
        <p:nvSpPr>
          <p:cNvPr id="3132" name="CustomShape 13"/>
          <p:cNvSpPr/>
          <p:nvPr/>
        </p:nvSpPr>
        <p:spPr>
          <a:xfrm>
            <a:off x="9001080" y="324864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Resources</a:t>
            </a:r>
            <a:endParaRPr b="0" lang="en-US" sz="1100" spc="-1" strike="noStrike">
              <a:latin typeface="Arial"/>
            </a:endParaRPr>
          </a:p>
        </p:txBody>
      </p:sp>
      <p:sp>
        <p:nvSpPr>
          <p:cNvPr id="3133" name="CustomShape 14"/>
          <p:cNvSpPr/>
          <p:nvPr/>
        </p:nvSpPr>
        <p:spPr>
          <a:xfrm>
            <a:off x="9063720" y="4383720"/>
            <a:ext cx="1402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Stack2</a:t>
            </a:r>
            <a:endParaRPr b="0" lang="en-US" sz="1100" spc="-1" strike="noStrike">
              <a:latin typeface="Arial"/>
            </a:endParaRPr>
          </a:p>
        </p:txBody>
      </p:sp>
      <p:pic>
        <p:nvPicPr>
          <p:cNvPr id="3134" name="Graphic 6" descr=""/>
          <p:cNvPicPr/>
          <p:nvPr/>
        </p:nvPicPr>
        <p:blipFill>
          <a:blip r:embed="rId2"/>
          <a:stretch/>
        </p:blipFill>
        <p:spPr>
          <a:xfrm>
            <a:off x="5016600" y="2793960"/>
            <a:ext cx="456840" cy="456840"/>
          </a:xfrm>
          <a:prstGeom prst="rect">
            <a:avLst/>
          </a:prstGeom>
          <a:ln>
            <a:noFill/>
          </a:ln>
        </p:spPr>
      </p:pic>
      <p:pic>
        <p:nvPicPr>
          <p:cNvPr id="3135" name="Graphic 12" descr=""/>
          <p:cNvPicPr/>
          <p:nvPr/>
        </p:nvPicPr>
        <p:blipFill>
          <a:blip r:embed="rId3"/>
          <a:stretch/>
        </p:blipFill>
        <p:spPr>
          <a:xfrm>
            <a:off x="6473880" y="2793960"/>
            <a:ext cx="456840" cy="456840"/>
          </a:xfrm>
          <a:prstGeom prst="rect">
            <a:avLst/>
          </a:prstGeom>
          <a:ln>
            <a:noFill/>
          </a:ln>
        </p:spPr>
      </p:pic>
      <p:pic>
        <p:nvPicPr>
          <p:cNvPr id="3136" name="Graphic 15" descr=""/>
          <p:cNvPicPr/>
          <p:nvPr/>
        </p:nvPicPr>
        <p:blipFill>
          <a:blip r:embed="rId4"/>
          <a:stretch/>
        </p:blipFill>
        <p:spPr>
          <a:xfrm>
            <a:off x="8001000" y="2793960"/>
            <a:ext cx="456840" cy="456840"/>
          </a:xfrm>
          <a:prstGeom prst="rect">
            <a:avLst/>
          </a:prstGeom>
          <a:ln>
            <a:noFill/>
          </a:ln>
        </p:spPr>
      </p:pic>
      <p:pic>
        <p:nvPicPr>
          <p:cNvPr id="3137" name="Graphic 28" descr=""/>
          <p:cNvPicPr/>
          <p:nvPr/>
        </p:nvPicPr>
        <p:blipFill>
          <a:blip r:embed="rId5"/>
          <a:stretch/>
        </p:blipFill>
        <p:spPr>
          <a:xfrm>
            <a:off x="5013360" y="3929040"/>
            <a:ext cx="456840" cy="456840"/>
          </a:xfrm>
          <a:prstGeom prst="rect">
            <a:avLst/>
          </a:prstGeom>
          <a:ln>
            <a:noFill/>
          </a:ln>
        </p:spPr>
      </p:pic>
      <p:pic>
        <p:nvPicPr>
          <p:cNvPr id="3138" name="Graphic 30" descr=""/>
          <p:cNvPicPr/>
          <p:nvPr/>
        </p:nvPicPr>
        <p:blipFill>
          <a:blip r:embed="rId6"/>
          <a:stretch/>
        </p:blipFill>
        <p:spPr>
          <a:xfrm>
            <a:off x="6467400" y="3929040"/>
            <a:ext cx="456840" cy="456840"/>
          </a:xfrm>
          <a:prstGeom prst="rect">
            <a:avLst/>
          </a:prstGeom>
          <a:ln>
            <a:noFill/>
          </a:ln>
        </p:spPr>
      </p:pic>
      <p:pic>
        <p:nvPicPr>
          <p:cNvPr id="3139" name="Graphic 32" descr=""/>
          <p:cNvPicPr/>
          <p:nvPr/>
        </p:nvPicPr>
        <p:blipFill>
          <a:blip r:embed="rId7"/>
          <a:stretch/>
        </p:blipFill>
        <p:spPr>
          <a:xfrm>
            <a:off x="8001000" y="3929040"/>
            <a:ext cx="456840" cy="456840"/>
          </a:xfrm>
          <a:prstGeom prst="rect">
            <a:avLst/>
          </a:prstGeom>
          <a:ln>
            <a:noFill/>
          </a:ln>
        </p:spPr>
      </p:pic>
      <p:pic>
        <p:nvPicPr>
          <p:cNvPr id="3140" name="Graphic 34" descr=""/>
          <p:cNvPicPr/>
          <p:nvPr/>
        </p:nvPicPr>
        <p:blipFill>
          <a:blip r:embed="rId8"/>
          <a:stretch/>
        </p:blipFill>
        <p:spPr>
          <a:xfrm>
            <a:off x="9528120" y="2793960"/>
            <a:ext cx="456840" cy="456840"/>
          </a:xfrm>
          <a:prstGeom prst="rect">
            <a:avLst/>
          </a:prstGeom>
          <a:ln>
            <a:noFill/>
          </a:ln>
        </p:spPr>
      </p:pic>
      <p:pic>
        <p:nvPicPr>
          <p:cNvPr id="3141" name="Graphic 36" descr=""/>
          <p:cNvPicPr/>
          <p:nvPr/>
        </p:nvPicPr>
        <p:blipFill>
          <a:blip r:embed="rId9"/>
          <a:stretch/>
        </p:blipFill>
        <p:spPr>
          <a:xfrm>
            <a:off x="9528120" y="3927600"/>
            <a:ext cx="456840" cy="456840"/>
          </a:xfrm>
          <a:prstGeom prst="rect">
            <a:avLst/>
          </a:prstGeom>
          <a:ln>
            <a:noFill/>
          </a:ln>
        </p:spPr>
      </p:pic>
      <p:pic>
        <p:nvPicPr>
          <p:cNvPr id="3142" name="Graphic 7" descr=""/>
          <p:cNvPicPr/>
          <p:nvPr/>
        </p:nvPicPr>
        <p:blipFill>
          <a:blip r:embed="rId10"/>
          <a:stretch/>
        </p:blipFill>
        <p:spPr>
          <a:xfrm>
            <a:off x="2989440" y="1182600"/>
            <a:ext cx="761760" cy="761760"/>
          </a:xfrm>
          <a:prstGeom prst="rect">
            <a:avLst/>
          </a:prstGeom>
          <a:ln>
            <a:noFill/>
          </a:ln>
        </p:spPr>
      </p:pic>
      <p:sp>
        <p:nvSpPr>
          <p:cNvPr id="3143" name="CustomShape 1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Management</a:t>
            </a:r>
            <a:br/>
            <a:r>
              <a:rPr b="0" lang="en-US" sz="1200" spc="-1" strike="noStrike">
                <a:solidFill>
                  <a:srgbClr val="ffffff"/>
                </a:solidFill>
                <a:latin typeface="Arial"/>
                <a:ea typeface="Amazon Ember"/>
              </a:rPr>
              <a:t>Console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4" name="Graphic 15" descr=""/>
          <p:cNvPicPr/>
          <p:nvPr/>
        </p:nvPicPr>
        <p:blipFill>
          <a:blip r:embed="rId1"/>
          <a:stretch/>
        </p:blipFill>
        <p:spPr>
          <a:xfrm>
            <a:off x="5246640" y="1184400"/>
            <a:ext cx="761760" cy="761760"/>
          </a:xfrm>
          <a:prstGeom prst="rect">
            <a:avLst/>
          </a:prstGeom>
          <a:ln>
            <a:noFill/>
          </a:ln>
        </p:spPr>
      </p:pic>
      <p:pic>
        <p:nvPicPr>
          <p:cNvPr id="3145" name="Graphic 6" descr=""/>
          <p:cNvPicPr/>
          <p:nvPr/>
        </p:nvPicPr>
        <p:blipFill>
          <a:blip r:embed="rId2"/>
          <a:stretch/>
        </p:blipFill>
        <p:spPr>
          <a:xfrm>
            <a:off x="2989440" y="1184400"/>
            <a:ext cx="761760" cy="761760"/>
          </a:xfrm>
          <a:prstGeom prst="rect">
            <a:avLst/>
          </a:prstGeom>
          <a:ln>
            <a:noFill/>
          </a:ln>
        </p:spPr>
      </p:pic>
      <p:sp>
        <p:nvSpPr>
          <p:cNvPr id="314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14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B9915B0-B550-4685-B57B-3A3F24383040}" type="slidenum">
              <a:rPr b="0" lang="en-US" sz="1200" spc="-1" strike="noStrike">
                <a:solidFill>
                  <a:srgbClr val="ffffff"/>
                </a:solidFill>
                <a:latin typeface="Arial"/>
              </a:rPr>
              <a:t>23</a:t>
            </a:fld>
            <a:endParaRPr b="0" lang="en-US" sz="1200" spc="-1" strike="noStrike">
              <a:latin typeface="Times New Roman"/>
            </a:endParaRPr>
          </a:p>
        </p:txBody>
      </p:sp>
      <p:sp>
        <p:nvSpPr>
          <p:cNvPr id="314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14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4/8</a:t>
            </a:r>
            <a:endParaRPr b="0" lang="en-US" sz="1800" spc="-1" strike="noStrike">
              <a:solidFill>
                <a:srgbClr val="ffffff"/>
              </a:solidFill>
              <a:latin typeface="Arial"/>
            </a:endParaRPr>
          </a:p>
        </p:txBody>
      </p:sp>
      <p:sp>
        <p:nvSpPr>
          <p:cNvPr id="3150"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Service Catalog</a:t>
            </a:r>
            <a:endParaRPr b="0" lang="en-US" sz="1200" spc="-1" strike="noStrike">
              <a:latin typeface="Arial"/>
            </a:endParaRPr>
          </a:p>
        </p:txBody>
      </p:sp>
      <p:sp>
        <p:nvSpPr>
          <p:cNvPr id="3151"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152"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Systems Manager</a:t>
            </a:r>
            <a:endParaRPr b="0" lang="en-US" sz="1200" spc="-1" strike="noStrike">
              <a:latin typeface="Arial"/>
            </a:endParaRPr>
          </a:p>
        </p:txBody>
      </p:sp>
      <p:sp>
        <p:nvSpPr>
          <p:cNvPr id="3153" name="CustomShape 8"/>
          <p:cNvSpPr/>
          <p:nvPr/>
        </p:nvSpPr>
        <p:spPr>
          <a:xfrm>
            <a:off x="4489560" y="325116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Automation</a:t>
            </a:r>
            <a:endParaRPr b="0" lang="en-US" sz="1100" spc="-1" strike="noStrike">
              <a:latin typeface="Arial"/>
            </a:endParaRPr>
          </a:p>
        </p:txBody>
      </p:sp>
      <p:sp>
        <p:nvSpPr>
          <p:cNvPr id="3154" name="CustomShape 9"/>
          <p:cNvSpPr/>
          <p:nvPr/>
        </p:nvSpPr>
        <p:spPr>
          <a:xfrm>
            <a:off x="6004080" y="3251160"/>
            <a:ext cx="1402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Documents</a:t>
            </a:r>
            <a:endParaRPr b="0" lang="en-US" sz="1100" spc="-1" strike="noStrike">
              <a:latin typeface="Arial"/>
            </a:endParaRPr>
          </a:p>
        </p:txBody>
      </p:sp>
      <p:sp>
        <p:nvSpPr>
          <p:cNvPr id="3155" name="CustomShape 10"/>
          <p:cNvSpPr/>
          <p:nvPr/>
        </p:nvSpPr>
        <p:spPr>
          <a:xfrm>
            <a:off x="7407360" y="3251160"/>
            <a:ext cx="16441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Patch manager</a:t>
            </a:r>
            <a:endParaRPr b="0" lang="en-US" sz="1100" spc="-1" strike="noStrike">
              <a:latin typeface="Arial"/>
            </a:endParaRPr>
          </a:p>
        </p:txBody>
      </p:sp>
      <p:sp>
        <p:nvSpPr>
          <p:cNvPr id="3156" name="CustomShape 11"/>
          <p:cNvSpPr/>
          <p:nvPr/>
        </p:nvSpPr>
        <p:spPr>
          <a:xfrm>
            <a:off x="4489560" y="438624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OpsCenter</a:t>
            </a:r>
            <a:endParaRPr b="0" lang="en-US" sz="1100" spc="-1" strike="noStrike">
              <a:latin typeface="Arial"/>
            </a:endParaRPr>
          </a:p>
        </p:txBody>
      </p:sp>
      <p:sp>
        <p:nvSpPr>
          <p:cNvPr id="3157" name="CustomShape 12"/>
          <p:cNvSpPr/>
          <p:nvPr/>
        </p:nvSpPr>
        <p:spPr>
          <a:xfrm>
            <a:off x="6004080" y="4386240"/>
            <a:ext cx="1402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Inventory</a:t>
            </a:r>
            <a:endParaRPr b="0" lang="en-US" sz="1100" spc="-1" strike="noStrike">
              <a:latin typeface="Arial"/>
            </a:endParaRPr>
          </a:p>
        </p:txBody>
      </p:sp>
      <p:sp>
        <p:nvSpPr>
          <p:cNvPr id="3158" name="CustomShape 13"/>
          <p:cNvSpPr/>
          <p:nvPr/>
        </p:nvSpPr>
        <p:spPr>
          <a:xfrm>
            <a:off x="7407360" y="4386240"/>
            <a:ext cx="16441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Maintenance windows</a:t>
            </a:r>
            <a:endParaRPr b="0" lang="en-US" sz="1100" spc="-1" strike="noStrike">
              <a:latin typeface="Arial"/>
            </a:endParaRPr>
          </a:p>
        </p:txBody>
      </p:sp>
      <p:sp>
        <p:nvSpPr>
          <p:cNvPr id="3159" name="CustomShape 14"/>
          <p:cNvSpPr/>
          <p:nvPr/>
        </p:nvSpPr>
        <p:spPr>
          <a:xfrm>
            <a:off x="4489560" y="548640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Run command</a:t>
            </a:r>
            <a:endParaRPr b="0" lang="en-US" sz="1100" spc="-1" strike="noStrike">
              <a:latin typeface="Arial"/>
            </a:endParaRPr>
          </a:p>
        </p:txBody>
      </p:sp>
      <p:sp>
        <p:nvSpPr>
          <p:cNvPr id="3160" name="CustomShape 15"/>
          <p:cNvSpPr/>
          <p:nvPr/>
        </p:nvSpPr>
        <p:spPr>
          <a:xfrm>
            <a:off x="9133560" y="3251160"/>
            <a:ext cx="14547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Parameter store</a:t>
            </a:r>
            <a:endParaRPr b="0" lang="en-US" sz="1100" spc="-1" strike="noStrike">
              <a:latin typeface="Arial"/>
            </a:endParaRPr>
          </a:p>
        </p:txBody>
      </p:sp>
      <p:sp>
        <p:nvSpPr>
          <p:cNvPr id="3161" name="CustomShape 16"/>
          <p:cNvSpPr/>
          <p:nvPr/>
        </p:nvSpPr>
        <p:spPr>
          <a:xfrm>
            <a:off x="9146160" y="4386240"/>
            <a:ext cx="14547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State manager</a:t>
            </a:r>
            <a:endParaRPr b="0" lang="en-US" sz="1100" spc="-1" strike="noStrike">
              <a:latin typeface="Arial"/>
            </a:endParaRPr>
          </a:p>
        </p:txBody>
      </p:sp>
      <p:pic>
        <p:nvPicPr>
          <p:cNvPr id="3162" name="Graphic 7" descr=""/>
          <p:cNvPicPr/>
          <p:nvPr/>
        </p:nvPicPr>
        <p:blipFill>
          <a:blip r:embed="rId3"/>
          <a:stretch/>
        </p:blipFill>
        <p:spPr>
          <a:xfrm>
            <a:off x="5016600" y="2793960"/>
            <a:ext cx="456840" cy="456840"/>
          </a:xfrm>
          <a:prstGeom prst="rect">
            <a:avLst/>
          </a:prstGeom>
          <a:ln>
            <a:noFill/>
          </a:ln>
        </p:spPr>
      </p:pic>
      <p:pic>
        <p:nvPicPr>
          <p:cNvPr id="3163" name="Graphic 13" descr=""/>
          <p:cNvPicPr/>
          <p:nvPr/>
        </p:nvPicPr>
        <p:blipFill>
          <a:blip r:embed="rId4"/>
          <a:stretch/>
        </p:blipFill>
        <p:spPr>
          <a:xfrm>
            <a:off x="6477120" y="2793960"/>
            <a:ext cx="456840" cy="456840"/>
          </a:xfrm>
          <a:prstGeom prst="rect">
            <a:avLst/>
          </a:prstGeom>
          <a:ln>
            <a:noFill/>
          </a:ln>
        </p:spPr>
      </p:pic>
      <p:pic>
        <p:nvPicPr>
          <p:cNvPr id="3164" name="Graphic 22" descr=""/>
          <p:cNvPicPr/>
          <p:nvPr/>
        </p:nvPicPr>
        <p:blipFill>
          <a:blip r:embed="rId5"/>
          <a:stretch/>
        </p:blipFill>
        <p:spPr>
          <a:xfrm>
            <a:off x="8001000" y="2793960"/>
            <a:ext cx="456840" cy="456840"/>
          </a:xfrm>
          <a:prstGeom prst="rect">
            <a:avLst/>
          </a:prstGeom>
          <a:ln>
            <a:noFill/>
          </a:ln>
        </p:spPr>
      </p:pic>
      <p:pic>
        <p:nvPicPr>
          <p:cNvPr id="3165" name="Graphic 26" descr=""/>
          <p:cNvPicPr/>
          <p:nvPr/>
        </p:nvPicPr>
        <p:blipFill>
          <a:blip r:embed="rId6"/>
          <a:stretch/>
        </p:blipFill>
        <p:spPr>
          <a:xfrm>
            <a:off x="9645480" y="2793960"/>
            <a:ext cx="456840" cy="456840"/>
          </a:xfrm>
          <a:prstGeom prst="rect">
            <a:avLst/>
          </a:prstGeom>
          <a:ln>
            <a:noFill/>
          </a:ln>
        </p:spPr>
      </p:pic>
      <p:pic>
        <p:nvPicPr>
          <p:cNvPr id="3166" name="Graphic 28" descr=""/>
          <p:cNvPicPr/>
          <p:nvPr/>
        </p:nvPicPr>
        <p:blipFill>
          <a:blip r:embed="rId7"/>
          <a:stretch/>
        </p:blipFill>
        <p:spPr>
          <a:xfrm>
            <a:off x="5016600" y="3908520"/>
            <a:ext cx="456840" cy="456840"/>
          </a:xfrm>
          <a:prstGeom prst="rect">
            <a:avLst/>
          </a:prstGeom>
          <a:ln>
            <a:noFill/>
          </a:ln>
        </p:spPr>
      </p:pic>
      <p:pic>
        <p:nvPicPr>
          <p:cNvPr id="3167" name="Graphic 30" descr=""/>
          <p:cNvPicPr/>
          <p:nvPr/>
        </p:nvPicPr>
        <p:blipFill>
          <a:blip r:embed="rId8"/>
          <a:stretch/>
        </p:blipFill>
        <p:spPr>
          <a:xfrm>
            <a:off x="6477120" y="3895560"/>
            <a:ext cx="456840" cy="456840"/>
          </a:xfrm>
          <a:prstGeom prst="rect">
            <a:avLst/>
          </a:prstGeom>
          <a:ln>
            <a:noFill/>
          </a:ln>
        </p:spPr>
      </p:pic>
      <p:pic>
        <p:nvPicPr>
          <p:cNvPr id="3168" name="Graphic 32" descr=""/>
          <p:cNvPicPr/>
          <p:nvPr/>
        </p:nvPicPr>
        <p:blipFill>
          <a:blip r:embed="rId9"/>
          <a:stretch/>
        </p:blipFill>
        <p:spPr>
          <a:xfrm>
            <a:off x="8001000" y="3908520"/>
            <a:ext cx="456840" cy="456840"/>
          </a:xfrm>
          <a:prstGeom prst="rect">
            <a:avLst/>
          </a:prstGeom>
          <a:ln>
            <a:noFill/>
          </a:ln>
        </p:spPr>
      </p:pic>
      <p:pic>
        <p:nvPicPr>
          <p:cNvPr id="3169" name="Graphic 34" descr=""/>
          <p:cNvPicPr/>
          <p:nvPr/>
        </p:nvPicPr>
        <p:blipFill>
          <a:blip r:embed="rId10"/>
          <a:stretch/>
        </p:blipFill>
        <p:spPr>
          <a:xfrm>
            <a:off x="9645480" y="3895560"/>
            <a:ext cx="456840" cy="456840"/>
          </a:xfrm>
          <a:prstGeom prst="rect">
            <a:avLst/>
          </a:prstGeom>
          <a:ln>
            <a:noFill/>
          </a:ln>
        </p:spPr>
      </p:pic>
      <p:pic>
        <p:nvPicPr>
          <p:cNvPr id="3170" name="Graphic 36" descr=""/>
          <p:cNvPicPr/>
          <p:nvPr/>
        </p:nvPicPr>
        <p:blipFill>
          <a:blip r:embed="rId11"/>
          <a:stretch/>
        </p:blipFill>
        <p:spPr>
          <a:xfrm>
            <a:off x="5016600" y="508320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1" name="Graphic 20" descr=""/>
          <p:cNvPicPr/>
          <p:nvPr/>
        </p:nvPicPr>
        <p:blipFill>
          <a:blip r:embed="rId1"/>
          <a:stretch/>
        </p:blipFill>
        <p:spPr>
          <a:xfrm>
            <a:off x="9813960" y="1185840"/>
            <a:ext cx="761760" cy="761760"/>
          </a:xfrm>
          <a:prstGeom prst="rect">
            <a:avLst/>
          </a:prstGeom>
          <a:ln>
            <a:noFill/>
          </a:ln>
        </p:spPr>
      </p:pic>
      <p:pic>
        <p:nvPicPr>
          <p:cNvPr id="3172" name="Graphic 17" descr=""/>
          <p:cNvPicPr/>
          <p:nvPr/>
        </p:nvPicPr>
        <p:blipFill>
          <a:blip r:embed="rId2"/>
          <a:stretch/>
        </p:blipFill>
        <p:spPr>
          <a:xfrm>
            <a:off x="7540560" y="1182600"/>
            <a:ext cx="761760" cy="761760"/>
          </a:xfrm>
          <a:prstGeom prst="rect">
            <a:avLst/>
          </a:prstGeom>
          <a:ln>
            <a:noFill/>
          </a:ln>
        </p:spPr>
      </p:pic>
      <p:pic>
        <p:nvPicPr>
          <p:cNvPr id="3173" name="Graphic 7" descr=""/>
          <p:cNvPicPr/>
          <p:nvPr/>
        </p:nvPicPr>
        <p:blipFill>
          <a:blip r:embed="rId3"/>
          <a:stretch/>
        </p:blipFill>
        <p:spPr>
          <a:xfrm>
            <a:off x="2989440" y="1184400"/>
            <a:ext cx="761760" cy="761760"/>
          </a:xfrm>
          <a:prstGeom prst="rect">
            <a:avLst/>
          </a:prstGeom>
          <a:ln>
            <a:noFill/>
          </a:ln>
        </p:spPr>
      </p:pic>
      <p:sp>
        <p:nvSpPr>
          <p:cNvPr id="3174"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175"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FA3F56D1-790D-4EB2-9872-1ED8C8A88826}" type="slidenum">
              <a:rPr b="0" lang="en-US" sz="1200" spc="-1" strike="noStrike">
                <a:solidFill>
                  <a:srgbClr val="ffffff"/>
                </a:solidFill>
                <a:latin typeface="Arial"/>
              </a:rPr>
              <a:t>23</a:t>
            </a:fld>
            <a:endParaRPr b="0" lang="en-US" sz="1200" spc="-1" strike="noStrike">
              <a:latin typeface="Times New Roman"/>
            </a:endParaRPr>
          </a:p>
        </p:txBody>
      </p:sp>
      <p:sp>
        <p:nvSpPr>
          <p:cNvPr id="3176"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177"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5/8</a:t>
            </a:r>
            <a:endParaRPr b="0" lang="en-US" sz="1800" spc="-1" strike="noStrike">
              <a:solidFill>
                <a:srgbClr val="ffffff"/>
              </a:solidFill>
              <a:latin typeface="Arial"/>
            </a:endParaRPr>
          </a:p>
        </p:txBody>
      </p:sp>
      <p:sp>
        <p:nvSpPr>
          <p:cNvPr id="3178"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Trusted Advisor</a:t>
            </a:r>
            <a:endParaRPr b="0" lang="en-US" sz="1200" spc="-1" strike="noStrike">
              <a:latin typeface="Arial"/>
            </a:endParaRPr>
          </a:p>
        </p:txBody>
      </p:sp>
      <p:sp>
        <p:nvSpPr>
          <p:cNvPr id="3179" name="Line 6"/>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180" name="Line 7"/>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181"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Well-Architected Tool</a:t>
            </a:r>
            <a:endParaRPr b="0" lang="en-US" sz="1200" spc="-1" strike="noStrike">
              <a:latin typeface="Arial"/>
            </a:endParaRPr>
          </a:p>
        </p:txBody>
      </p:sp>
      <p:sp>
        <p:nvSpPr>
          <p:cNvPr id="3182" name="CustomShape 9"/>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Control Tower</a:t>
            </a:r>
            <a:endParaRPr b="0" lang="en-US" sz="1200" spc="-1" strike="noStrike">
              <a:latin typeface="Arial"/>
            </a:endParaRPr>
          </a:p>
        </p:txBody>
      </p:sp>
      <p:sp>
        <p:nvSpPr>
          <p:cNvPr id="3183" name="CustomShape 10"/>
          <p:cNvSpPr/>
          <p:nvPr/>
        </p:nvSpPr>
        <p:spPr>
          <a:xfrm>
            <a:off x="2368800" y="3230640"/>
            <a:ext cx="12157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Checklist</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cost</a:t>
            </a:r>
            <a:endParaRPr b="0" lang="en-US" sz="1100" spc="-1" strike="noStrike">
              <a:latin typeface="Arial"/>
            </a:endParaRPr>
          </a:p>
        </p:txBody>
      </p:sp>
      <p:sp>
        <p:nvSpPr>
          <p:cNvPr id="3184" name="CustomShape 11"/>
          <p:cNvSpPr/>
          <p:nvPr/>
        </p:nvSpPr>
        <p:spPr>
          <a:xfrm>
            <a:off x="3875040" y="3230640"/>
            <a:ext cx="12157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Checklist</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performance</a:t>
            </a:r>
            <a:endParaRPr b="0" lang="en-US" sz="1100" spc="-1" strike="noStrike">
              <a:latin typeface="Arial"/>
            </a:endParaRPr>
          </a:p>
        </p:txBody>
      </p:sp>
      <p:sp>
        <p:nvSpPr>
          <p:cNvPr id="3185" name="CustomShape 12"/>
          <p:cNvSpPr/>
          <p:nvPr/>
        </p:nvSpPr>
        <p:spPr>
          <a:xfrm>
            <a:off x="2368800" y="4573440"/>
            <a:ext cx="12157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Checklist</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fault tolerant</a:t>
            </a:r>
            <a:endParaRPr b="0" lang="en-US" sz="1100" spc="-1" strike="noStrike">
              <a:latin typeface="Arial"/>
            </a:endParaRPr>
          </a:p>
        </p:txBody>
      </p:sp>
      <p:sp>
        <p:nvSpPr>
          <p:cNvPr id="3186" name="CustomShape 13"/>
          <p:cNvSpPr/>
          <p:nvPr/>
        </p:nvSpPr>
        <p:spPr>
          <a:xfrm>
            <a:off x="5407560" y="3230640"/>
            <a:ext cx="12157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Checklist</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security</a:t>
            </a:r>
            <a:endParaRPr b="0" lang="en-US" sz="1100" spc="-1" strike="noStrike">
              <a:latin typeface="Arial"/>
            </a:endParaRPr>
          </a:p>
        </p:txBody>
      </p:sp>
      <p:pic>
        <p:nvPicPr>
          <p:cNvPr id="3187" name="Graphic 6" descr=""/>
          <p:cNvPicPr/>
          <p:nvPr/>
        </p:nvPicPr>
        <p:blipFill>
          <a:blip r:embed="rId4"/>
          <a:stretch/>
        </p:blipFill>
        <p:spPr>
          <a:xfrm>
            <a:off x="2752920" y="2806560"/>
            <a:ext cx="456840" cy="456840"/>
          </a:xfrm>
          <a:prstGeom prst="rect">
            <a:avLst/>
          </a:prstGeom>
          <a:ln>
            <a:noFill/>
          </a:ln>
        </p:spPr>
      </p:pic>
      <p:pic>
        <p:nvPicPr>
          <p:cNvPr id="3188" name="Graphic 10" descr=""/>
          <p:cNvPicPr/>
          <p:nvPr/>
        </p:nvPicPr>
        <p:blipFill>
          <a:blip r:embed="rId5"/>
          <a:stretch/>
        </p:blipFill>
        <p:spPr>
          <a:xfrm>
            <a:off x="4268160" y="2778120"/>
            <a:ext cx="456840" cy="456840"/>
          </a:xfrm>
          <a:prstGeom prst="rect">
            <a:avLst/>
          </a:prstGeom>
          <a:ln>
            <a:noFill/>
          </a:ln>
        </p:spPr>
      </p:pic>
      <p:pic>
        <p:nvPicPr>
          <p:cNvPr id="3189" name="Graphic 12" descr=""/>
          <p:cNvPicPr/>
          <p:nvPr/>
        </p:nvPicPr>
        <p:blipFill>
          <a:blip r:embed="rId6"/>
          <a:stretch/>
        </p:blipFill>
        <p:spPr>
          <a:xfrm>
            <a:off x="5783400" y="2773440"/>
            <a:ext cx="456840" cy="456840"/>
          </a:xfrm>
          <a:prstGeom prst="rect">
            <a:avLst/>
          </a:prstGeom>
          <a:ln>
            <a:noFill/>
          </a:ln>
        </p:spPr>
      </p:pic>
      <p:pic>
        <p:nvPicPr>
          <p:cNvPr id="3190" name="Graphic 19" descr=""/>
          <p:cNvPicPr/>
          <p:nvPr/>
        </p:nvPicPr>
        <p:blipFill>
          <a:blip r:embed="rId7"/>
          <a:stretch/>
        </p:blipFill>
        <p:spPr>
          <a:xfrm>
            <a:off x="2752920" y="4091040"/>
            <a:ext cx="456840" cy="456840"/>
          </a:xfrm>
          <a:prstGeom prst="rect">
            <a:avLst/>
          </a:prstGeom>
          <a:ln>
            <a:noFill/>
          </a:ln>
        </p:spPr>
      </p:pic>
      <p:sp>
        <p:nvSpPr>
          <p:cNvPr id="3191" name="CustomShape 14"/>
          <p:cNvSpPr/>
          <p:nvPr/>
        </p:nvSpPr>
        <p:spPr>
          <a:xfrm>
            <a:off x="3886920" y="4573440"/>
            <a:ext cx="12157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Checklist</a:t>
            </a:r>
            <a:endParaRPr b="0" lang="en-US" sz="1100" spc="-1" strike="noStrike">
              <a:latin typeface="Arial"/>
            </a:endParaRPr>
          </a:p>
        </p:txBody>
      </p:sp>
      <p:pic>
        <p:nvPicPr>
          <p:cNvPr id="3192" name="Graphic 28" descr=""/>
          <p:cNvPicPr/>
          <p:nvPr/>
        </p:nvPicPr>
        <p:blipFill>
          <a:blip r:embed="rId8"/>
          <a:stretch/>
        </p:blipFill>
        <p:spPr>
          <a:xfrm>
            <a:off x="4268160" y="411624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3" name="Graphic 23" descr=""/>
          <p:cNvPicPr/>
          <p:nvPr/>
        </p:nvPicPr>
        <p:blipFill>
          <a:blip r:embed="rId1"/>
          <a:stretch/>
        </p:blipFill>
        <p:spPr>
          <a:xfrm>
            <a:off x="9813960" y="1185840"/>
            <a:ext cx="761760" cy="761760"/>
          </a:xfrm>
          <a:prstGeom prst="rect">
            <a:avLst/>
          </a:prstGeom>
          <a:ln>
            <a:noFill/>
          </a:ln>
        </p:spPr>
      </p:pic>
      <p:pic>
        <p:nvPicPr>
          <p:cNvPr id="3194" name="Graphic 8" descr=""/>
          <p:cNvPicPr/>
          <p:nvPr/>
        </p:nvPicPr>
        <p:blipFill>
          <a:blip r:embed="rId2"/>
          <a:stretch/>
        </p:blipFill>
        <p:spPr>
          <a:xfrm>
            <a:off x="7540560" y="1182600"/>
            <a:ext cx="761760" cy="761760"/>
          </a:xfrm>
          <a:prstGeom prst="rect">
            <a:avLst/>
          </a:prstGeom>
          <a:ln>
            <a:noFill/>
          </a:ln>
        </p:spPr>
      </p:pic>
      <p:pic>
        <p:nvPicPr>
          <p:cNvPr id="3195" name="Graphic 12" descr=""/>
          <p:cNvPicPr/>
          <p:nvPr/>
        </p:nvPicPr>
        <p:blipFill>
          <a:blip r:embed="rId3"/>
          <a:stretch/>
        </p:blipFill>
        <p:spPr>
          <a:xfrm>
            <a:off x="5243400" y="1182600"/>
            <a:ext cx="761760" cy="761760"/>
          </a:xfrm>
          <a:prstGeom prst="rect">
            <a:avLst/>
          </a:prstGeom>
          <a:ln>
            <a:noFill/>
          </a:ln>
        </p:spPr>
      </p:pic>
      <p:pic>
        <p:nvPicPr>
          <p:cNvPr id="3196" name="Graphic 6" descr=""/>
          <p:cNvPicPr/>
          <p:nvPr/>
        </p:nvPicPr>
        <p:blipFill>
          <a:blip r:embed="rId4"/>
          <a:stretch/>
        </p:blipFill>
        <p:spPr>
          <a:xfrm>
            <a:off x="2987640" y="1184400"/>
            <a:ext cx="761760" cy="761760"/>
          </a:xfrm>
          <a:prstGeom prst="rect">
            <a:avLst/>
          </a:prstGeom>
          <a:ln>
            <a:noFill/>
          </a:ln>
        </p:spPr>
      </p:pic>
      <p:sp>
        <p:nvSpPr>
          <p:cNvPr id="3197"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198"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5041D3F8-083C-40E9-8370-AB9391F82AB3}" type="slidenum">
              <a:rPr b="0" lang="en-US" sz="1200" spc="-1" strike="noStrike">
                <a:solidFill>
                  <a:srgbClr val="ffffff"/>
                </a:solidFill>
                <a:latin typeface="Arial"/>
              </a:rPr>
              <a:t>23</a:t>
            </a:fld>
            <a:endParaRPr b="0" lang="en-US" sz="1200" spc="-1" strike="noStrike">
              <a:latin typeface="Times New Roman"/>
            </a:endParaRPr>
          </a:p>
        </p:txBody>
      </p:sp>
      <p:sp>
        <p:nvSpPr>
          <p:cNvPr id="3199"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200"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6/8</a:t>
            </a:r>
            <a:endParaRPr b="0" lang="en-US" sz="1800" spc="-1" strike="noStrike">
              <a:solidFill>
                <a:srgbClr val="ffffff"/>
              </a:solidFill>
              <a:latin typeface="Arial"/>
            </a:endParaRPr>
          </a:p>
        </p:txBody>
      </p:sp>
      <p:sp>
        <p:nvSpPr>
          <p:cNvPr id="3201"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Organizations</a:t>
            </a:r>
            <a:endParaRPr b="0" lang="en-US" sz="1200" spc="-1" strike="noStrike">
              <a:latin typeface="Arial"/>
            </a:endParaRPr>
          </a:p>
        </p:txBody>
      </p:sp>
      <p:sp>
        <p:nvSpPr>
          <p:cNvPr id="3202"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03"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AppConfig</a:t>
            </a:r>
            <a:endParaRPr b="0" lang="en-US" sz="1200" spc="-1" strike="noStrike">
              <a:latin typeface="Arial"/>
            </a:endParaRPr>
          </a:p>
        </p:txBody>
      </p:sp>
      <p:sp>
        <p:nvSpPr>
          <p:cNvPr id="3204"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05"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06" name="CustomShape 10"/>
          <p:cNvSpPr/>
          <p:nvPr/>
        </p:nvSpPr>
        <p:spPr>
          <a:xfrm>
            <a:off x="2674800" y="3260880"/>
            <a:ext cx="13824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Account</a:t>
            </a:r>
            <a:endParaRPr b="0" lang="en-US" sz="1100" spc="-1" strike="noStrike">
              <a:latin typeface="Arial"/>
            </a:endParaRPr>
          </a:p>
        </p:txBody>
      </p:sp>
      <p:sp>
        <p:nvSpPr>
          <p:cNvPr id="3207" name="CustomShape 11"/>
          <p:cNvSpPr/>
          <p:nvPr/>
        </p:nvSpPr>
        <p:spPr>
          <a:xfrm>
            <a:off x="2674800" y="4327560"/>
            <a:ext cx="13824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Organizational unit</a:t>
            </a:r>
            <a:endParaRPr b="0" lang="en-US" sz="1100" spc="-1" strike="noStrike">
              <a:latin typeface="Arial"/>
            </a:endParaRPr>
          </a:p>
        </p:txBody>
      </p:sp>
      <p:pic>
        <p:nvPicPr>
          <p:cNvPr id="3208" name="Graphic 7" descr=""/>
          <p:cNvPicPr/>
          <p:nvPr/>
        </p:nvPicPr>
        <p:blipFill>
          <a:blip r:embed="rId5"/>
          <a:stretch/>
        </p:blipFill>
        <p:spPr>
          <a:xfrm>
            <a:off x="3138480" y="2803680"/>
            <a:ext cx="456840" cy="456840"/>
          </a:xfrm>
          <a:prstGeom prst="rect">
            <a:avLst/>
          </a:prstGeom>
          <a:ln>
            <a:noFill/>
          </a:ln>
        </p:spPr>
      </p:pic>
      <p:pic>
        <p:nvPicPr>
          <p:cNvPr id="3209" name="Graphic 17" descr=""/>
          <p:cNvPicPr/>
          <p:nvPr/>
        </p:nvPicPr>
        <p:blipFill>
          <a:blip r:embed="rId6"/>
          <a:stretch/>
        </p:blipFill>
        <p:spPr>
          <a:xfrm>
            <a:off x="3137040" y="3870360"/>
            <a:ext cx="456840" cy="456840"/>
          </a:xfrm>
          <a:prstGeom prst="rect">
            <a:avLst/>
          </a:prstGeom>
          <a:ln>
            <a:noFill/>
          </a:ln>
        </p:spPr>
      </p:pic>
      <p:sp>
        <p:nvSpPr>
          <p:cNvPr id="3210" name="CustomShape 12"/>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Chatbot</a:t>
            </a:r>
            <a:endParaRPr b="0" lang="en-US" sz="1200" spc="-1" strike="noStrike">
              <a:latin typeface="Arial"/>
            </a:endParaRPr>
          </a:p>
        </p:txBody>
      </p:sp>
      <p:sp>
        <p:nvSpPr>
          <p:cNvPr id="3211" name="CustomShape 13"/>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Backint Agent</a:t>
            </a:r>
            <a:endParaRPr b="0" lang="en-US" sz="1200" spc="-1" strike="noStrike">
              <a:latin typeface="Arial"/>
            </a:endParaRPr>
          </a:p>
        </p:txBody>
      </p:sp>
      <p:sp>
        <p:nvSpPr>
          <p:cNvPr id="3212" name="CustomShape 14"/>
          <p:cNvSpPr/>
          <p:nvPr/>
        </p:nvSpPr>
        <p:spPr>
          <a:xfrm>
            <a:off x="2674800" y="5448240"/>
            <a:ext cx="138240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Management account</a:t>
            </a:r>
            <a:endParaRPr b="0" lang="en-US" sz="1100" spc="-1" strike="noStrike">
              <a:latin typeface="Arial"/>
            </a:endParaRPr>
          </a:p>
        </p:txBody>
      </p:sp>
      <p:pic>
        <p:nvPicPr>
          <p:cNvPr id="3213" name="Graphic 24" descr=""/>
          <p:cNvPicPr/>
          <p:nvPr/>
        </p:nvPicPr>
        <p:blipFill>
          <a:blip r:embed="rId7"/>
          <a:stretch/>
        </p:blipFill>
        <p:spPr>
          <a:xfrm>
            <a:off x="3143160" y="499104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4"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215"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2184829C-7782-4298-862C-7757E20F3390}" type="slidenum">
              <a:rPr b="0" lang="en-US" sz="1200" spc="-1" strike="noStrike">
                <a:solidFill>
                  <a:srgbClr val="ffffff"/>
                </a:solidFill>
                <a:latin typeface="Arial"/>
              </a:rPr>
              <a:t>23</a:t>
            </a:fld>
            <a:endParaRPr b="0" lang="en-US" sz="1200" spc="-1" strike="noStrike">
              <a:latin typeface="Times New Roman"/>
            </a:endParaRPr>
          </a:p>
        </p:txBody>
      </p:sp>
      <p:sp>
        <p:nvSpPr>
          <p:cNvPr id="3216"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217"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7/8</a:t>
            </a:r>
            <a:endParaRPr b="0" lang="en-US" sz="1800" spc="-1" strike="noStrike">
              <a:solidFill>
                <a:srgbClr val="ffffff"/>
              </a:solidFill>
              <a:latin typeface="Arial"/>
            </a:endParaRPr>
          </a:p>
        </p:txBody>
      </p:sp>
      <p:sp>
        <p:nvSpPr>
          <p:cNvPr id="3218" name="Line 5"/>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19" name="Line 6"/>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20" name="Line 7"/>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21" name="CustomShape 8"/>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Managed Service </a:t>
            </a:r>
            <a:br/>
            <a:r>
              <a:rPr b="0" lang="en-US" sz="1200" spc="-1" strike="noStrike">
                <a:solidFill>
                  <a:srgbClr val="ffffff"/>
                </a:solidFill>
                <a:latin typeface="Arial"/>
                <a:ea typeface="Amazon Ember"/>
              </a:rPr>
              <a:t>for Grafana</a:t>
            </a:r>
            <a:endParaRPr b="0" lang="en-US" sz="1200" spc="-1" strike="noStrike">
              <a:latin typeface="Arial"/>
            </a:endParaRPr>
          </a:p>
        </p:txBody>
      </p:sp>
      <p:sp>
        <p:nvSpPr>
          <p:cNvPr id="3222" name="CustomShape 9"/>
          <p:cNvSpPr/>
          <p:nvPr/>
        </p:nvSpPr>
        <p:spPr>
          <a:xfrm>
            <a:off x="678672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Managed Service </a:t>
            </a:r>
            <a:br/>
            <a:r>
              <a:rPr b="0" lang="en-US" sz="1200" spc="-1" strike="noStrike">
                <a:solidFill>
                  <a:srgbClr val="ffffff"/>
                </a:solidFill>
                <a:latin typeface="Arial"/>
                <a:ea typeface="Amazon Ember"/>
              </a:rPr>
              <a:t>for Prometheus</a:t>
            </a:r>
            <a:endParaRPr b="0" lang="en-US" sz="1200" spc="-1" strike="noStrike">
              <a:latin typeface="Arial"/>
            </a:endParaRPr>
          </a:p>
        </p:txBody>
      </p:sp>
      <p:sp>
        <p:nvSpPr>
          <p:cNvPr id="3223" name="CustomShape 10"/>
          <p:cNvSpPr/>
          <p:nvPr/>
        </p:nvSpPr>
        <p:spPr>
          <a:xfrm>
            <a:off x="910260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Distro for OpenTelemetry</a:t>
            </a:r>
            <a:endParaRPr b="0" lang="en-US" sz="1200" spc="-1" strike="noStrike">
              <a:latin typeface="Arial"/>
            </a:endParaRPr>
          </a:p>
        </p:txBody>
      </p:sp>
      <p:pic>
        <p:nvPicPr>
          <p:cNvPr id="3224" name="Graphic 19" descr=""/>
          <p:cNvPicPr/>
          <p:nvPr/>
        </p:nvPicPr>
        <p:blipFill>
          <a:blip r:embed="rId1"/>
          <a:stretch/>
        </p:blipFill>
        <p:spPr>
          <a:xfrm>
            <a:off x="5244120" y="1182600"/>
            <a:ext cx="761760" cy="761760"/>
          </a:xfrm>
          <a:prstGeom prst="rect">
            <a:avLst/>
          </a:prstGeom>
          <a:ln>
            <a:noFill/>
          </a:ln>
        </p:spPr>
      </p:pic>
      <p:pic>
        <p:nvPicPr>
          <p:cNvPr id="3225" name="Graphic 24" descr=""/>
          <p:cNvPicPr/>
          <p:nvPr/>
        </p:nvPicPr>
        <p:blipFill>
          <a:blip r:embed="rId2"/>
          <a:stretch/>
        </p:blipFill>
        <p:spPr>
          <a:xfrm>
            <a:off x="7541280" y="1182600"/>
            <a:ext cx="761760" cy="761760"/>
          </a:xfrm>
          <a:prstGeom prst="rect">
            <a:avLst/>
          </a:prstGeom>
          <a:ln>
            <a:noFill/>
          </a:ln>
        </p:spPr>
      </p:pic>
      <p:pic>
        <p:nvPicPr>
          <p:cNvPr id="3226" name="Graphic 30" descr=""/>
          <p:cNvPicPr/>
          <p:nvPr/>
        </p:nvPicPr>
        <p:blipFill>
          <a:blip r:embed="rId3"/>
          <a:stretch/>
        </p:blipFill>
        <p:spPr>
          <a:xfrm>
            <a:off x="9813960" y="1185840"/>
            <a:ext cx="761760" cy="761760"/>
          </a:xfrm>
          <a:prstGeom prst="rect">
            <a:avLst/>
          </a:prstGeom>
          <a:ln>
            <a:noFill/>
          </a:ln>
        </p:spPr>
      </p:pic>
      <p:sp>
        <p:nvSpPr>
          <p:cNvPr id="3227" name="CustomShape 11"/>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Fault Injection </a:t>
            </a:r>
            <a:br/>
            <a:r>
              <a:rPr b="0" lang="en-US" sz="1200" spc="-1" strike="noStrike">
                <a:solidFill>
                  <a:srgbClr val="ffffff"/>
                </a:solidFill>
                <a:latin typeface="Arial"/>
                <a:ea typeface="Amazon Ember"/>
              </a:rPr>
              <a:t>Simulator</a:t>
            </a:r>
            <a:endParaRPr b="0" lang="en-US" sz="1200" spc="-1" strike="noStrike">
              <a:latin typeface="Arial"/>
            </a:endParaRPr>
          </a:p>
        </p:txBody>
      </p:sp>
      <p:pic>
        <p:nvPicPr>
          <p:cNvPr id="3228" name="Graphic 21" descr=""/>
          <p:cNvPicPr/>
          <p:nvPr/>
        </p:nvPicPr>
        <p:blipFill>
          <a:blip r:embed="rId4"/>
          <a:stretch/>
        </p:blipFill>
        <p:spPr>
          <a:xfrm>
            <a:off x="2987640" y="118260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9"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230"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50124E8-B436-4138-843E-98CFA1732459}" type="slidenum">
              <a:rPr b="0" lang="en-US" sz="1200" spc="-1" strike="noStrike">
                <a:solidFill>
                  <a:srgbClr val="ffffff"/>
                </a:solidFill>
                <a:latin typeface="Arial"/>
              </a:rPr>
              <a:t>23</a:t>
            </a:fld>
            <a:endParaRPr b="0" lang="en-US" sz="1200" spc="-1" strike="noStrike">
              <a:latin typeface="Times New Roman"/>
            </a:endParaRPr>
          </a:p>
        </p:txBody>
      </p:sp>
      <p:sp>
        <p:nvSpPr>
          <p:cNvPr id="3231"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232"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8/8</a:t>
            </a:r>
            <a:endParaRPr b="0" lang="en-US" sz="1800" spc="-1" strike="noStrike">
              <a:solidFill>
                <a:srgbClr val="ffffff"/>
              </a:solidFill>
              <a:latin typeface="Arial"/>
            </a:endParaRPr>
          </a:p>
        </p:txBody>
      </p:sp>
      <p:sp>
        <p:nvSpPr>
          <p:cNvPr id="3233"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Proton</a:t>
            </a:r>
            <a:endParaRPr b="0" lang="en-US" sz="1200" spc="-1" strike="noStrike">
              <a:latin typeface="Arial"/>
            </a:endParaRPr>
          </a:p>
        </p:txBody>
      </p:sp>
      <p:sp>
        <p:nvSpPr>
          <p:cNvPr id="3234"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35" name="Line 7"/>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36" name="Line 8"/>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pic>
        <p:nvPicPr>
          <p:cNvPr id="3237" name="Graphic 20" descr=""/>
          <p:cNvPicPr/>
          <p:nvPr/>
        </p:nvPicPr>
        <p:blipFill>
          <a:blip r:embed="rId1"/>
          <a:stretch/>
        </p:blipFill>
        <p:spPr>
          <a:xfrm>
            <a:off x="2987640" y="1182600"/>
            <a:ext cx="761760" cy="761760"/>
          </a:xfrm>
          <a:prstGeom prst="rect">
            <a:avLst/>
          </a:prstGeom>
          <a:ln>
            <a:noFill/>
          </a:ln>
        </p:spPr>
      </p:pic>
      <p:sp>
        <p:nvSpPr>
          <p:cNvPr id="3238" name="CustomShape 9"/>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Launch Wizard</a:t>
            </a:r>
            <a:endParaRPr b="0" lang="en-US" sz="1200" spc="-1" strike="noStrike">
              <a:latin typeface="Arial"/>
            </a:endParaRPr>
          </a:p>
        </p:txBody>
      </p:sp>
      <p:pic>
        <p:nvPicPr>
          <p:cNvPr id="3239" name="Graphic 16" descr=""/>
          <p:cNvPicPr/>
          <p:nvPr/>
        </p:nvPicPr>
        <p:blipFill>
          <a:blip r:embed="rId2"/>
          <a:stretch/>
        </p:blipFill>
        <p:spPr>
          <a:xfrm>
            <a:off x="5244120" y="118260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0" name="Graphic 7" descr=""/>
          <p:cNvPicPr/>
          <p:nvPr/>
        </p:nvPicPr>
        <p:blipFill>
          <a:blip r:embed="rId1"/>
          <a:stretch/>
        </p:blipFill>
        <p:spPr>
          <a:xfrm>
            <a:off x="7202520" y="3273480"/>
            <a:ext cx="850680" cy="850680"/>
          </a:xfrm>
          <a:prstGeom prst="rect">
            <a:avLst/>
          </a:prstGeom>
          <a:ln>
            <a:noFill/>
          </a:ln>
        </p:spPr>
      </p:pic>
      <p:sp>
        <p:nvSpPr>
          <p:cNvPr id="324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24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26BF5409-138D-4C09-B66B-1E68680DFA29}" type="slidenum">
              <a:rPr b="0" lang="en-US" sz="1200" spc="-1" strike="noStrike">
                <a:solidFill>
                  <a:srgbClr val="ffffff"/>
                </a:solidFill>
                <a:latin typeface="Arial"/>
              </a:rPr>
              <a:t>23</a:t>
            </a:fld>
            <a:endParaRPr b="0" lang="en-US" sz="1200" spc="-1" strike="noStrike">
              <a:latin typeface="Times New Roman"/>
            </a:endParaRPr>
          </a:p>
        </p:txBody>
      </p:sp>
      <p:sp>
        <p:nvSpPr>
          <p:cNvPr id="3243"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Media Services</a:t>
            </a:r>
            <a:endParaRPr b="0" lang="en-US" sz="6000" spc="-1" strike="noStrike">
              <a:solidFill>
                <a:srgbClr val="000000"/>
              </a:solidFill>
              <a:latin typeface="Calibri"/>
            </a:endParaRPr>
          </a:p>
        </p:txBody>
      </p:sp>
      <p:sp>
        <p:nvSpPr>
          <p:cNvPr id="3244"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5" name="Graphic 23" descr=""/>
          <p:cNvPicPr/>
          <p:nvPr/>
        </p:nvPicPr>
        <p:blipFill>
          <a:blip r:embed="rId1"/>
          <a:stretch/>
        </p:blipFill>
        <p:spPr>
          <a:xfrm>
            <a:off x="9817200" y="1182600"/>
            <a:ext cx="761760" cy="761760"/>
          </a:xfrm>
          <a:prstGeom prst="rect">
            <a:avLst/>
          </a:prstGeom>
          <a:ln>
            <a:noFill/>
          </a:ln>
        </p:spPr>
      </p:pic>
      <p:pic>
        <p:nvPicPr>
          <p:cNvPr id="3246" name="Graphic 21" descr=""/>
          <p:cNvPicPr/>
          <p:nvPr/>
        </p:nvPicPr>
        <p:blipFill>
          <a:blip r:embed="rId2"/>
          <a:stretch/>
        </p:blipFill>
        <p:spPr>
          <a:xfrm>
            <a:off x="7534440" y="1182600"/>
            <a:ext cx="761760" cy="761760"/>
          </a:xfrm>
          <a:prstGeom prst="rect">
            <a:avLst/>
          </a:prstGeom>
          <a:ln>
            <a:noFill/>
          </a:ln>
        </p:spPr>
      </p:pic>
      <p:pic>
        <p:nvPicPr>
          <p:cNvPr id="3247" name="Graphic 19" descr=""/>
          <p:cNvPicPr/>
          <p:nvPr/>
        </p:nvPicPr>
        <p:blipFill>
          <a:blip r:embed="rId3"/>
          <a:stretch/>
        </p:blipFill>
        <p:spPr>
          <a:xfrm>
            <a:off x="5245200" y="1184400"/>
            <a:ext cx="761760" cy="761760"/>
          </a:xfrm>
          <a:prstGeom prst="rect">
            <a:avLst/>
          </a:prstGeom>
          <a:ln>
            <a:noFill/>
          </a:ln>
        </p:spPr>
      </p:pic>
      <p:pic>
        <p:nvPicPr>
          <p:cNvPr id="3248" name="Graphic 17" descr=""/>
          <p:cNvPicPr/>
          <p:nvPr/>
        </p:nvPicPr>
        <p:blipFill>
          <a:blip r:embed="rId4"/>
          <a:stretch/>
        </p:blipFill>
        <p:spPr>
          <a:xfrm>
            <a:off x="2986200" y="1182600"/>
            <a:ext cx="761760" cy="761760"/>
          </a:xfrm>
          <a:prstGeom prst="rect">
            <a:avLst/>
          </a:prstGeom>
          <a:ln>
            <a:noFill/>
          </a:ln>
        </p:spPr>
      </p:pic>
      <p:sp>
        <p:nvSpPr>
          <p:cNvPr id="3249"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250"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C540BC82-BC69-42C0-97EA-CE9021D730CC}" type="slidenum">
              <a:rPr b="0" lang="en-US" sz="1200" spc="-1" strike="noStrike">
                <a:solidFill>
                  <a:srgbClr val="ffffff"/>
                </a:solidFill>
                <a:latin typeface="Arial"/>
              </a:rPr>
              <a:t>23</a:t>
            </a:fld>
            <a:endParaRPr b="0" lang="en-US" sz="1200" spc="-1" strike="noStrike">
              <a:latin typeface="Times New Roman"/>
            </a:endParaRPr>
          </a:p>
        </p:txBody>
      </p:sp>
      <p:sp>
        <p:nvSpPr>
          <p:cNvPr id="3251"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Media Services</a:t>
            </a:r>
            <a:endParaRPr b="0" lang="en-US" sz="2800" spc="-1" strike="noStrike">
              <a:solidFill>
                <a:srgbClr val="000000"/>
              </a:solidFill>
              <a:latin typeface="Calibri"/>
            </a:endParaRPr>
          </a:p>
        </p:txBody>
      </p:sp>
      <p:sp>
        <p:nvSpPr>
          <p:cNvPr id="3252"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1/4</a:t>
            </a:r>
            <a:endParaRPr b="0" lang="en-US" sz="1800" spc="-1" strike="noStrike">
              <a:solidFill>
                <a:srgbClr val="ffffff"/>
              </a:solidFill>
              <a:latin typeface="Arial"/>
            </a:endParaRPr>
          </a:p>
        </p:txBody>
      </p:sp>
      <p:sp>
        <p:nvSpPr>
          <p:cNvPr id="3253"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 </a:t>
            </a:r>
            <a:br/>
            <a:r>
              <a:rPr b="0" lang="en-US" sz="1200" spc="-1" strike="noStrike">
                <a:solidFill>
                  <a:srgbClr val="ffffff"/>
                </a:solidFill>
                <a:latin typeface="Arial"/>
                <a:ea typeface="Amazon Ember"/>
              </a:rPr>
              <a:t>Transcoder</a:t>
            </a:r>
            <a:endParaRPr b="0" lang="en-US" sz="1200" spc="-1" strike="noStrike">
              <a:latin typeface="Arial"/>
            </a:endParaRPr>
          </a:p>
        </p:txBody>
      </p:sp>
      <p:sp>
        <p:nvSpPr>
          <p:cNvPr id="3254"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55"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Kinesis</a:t>
            </a:r>
            <a:br/>
            <a:r>
              <a:rPr b="0" lang="en-US" sz="1200" spc="-1" strike="noStrike">
                <a:solidFill>
                  <a:srgbClr val="ffffff"/>
                </a:solidFill>
                <a:latin typeface="Arial"/>
                <a:ea typeface="Amazon Ember"/>
              </a:rPr>
              <a:t>Video Streams</a:t>
            </a:r>
            <a:endParaRPr b="0" lang="en-US" sz="1200" spc="-1" strike="noStrike">
              <a:latin typeface="Arial"/>
            </a:endParaRPr>
          </a:p>
        </p:txBody>
      </p:sp>
      <p:sp>
        <p:nvSpPr>
          <p:cNvPr id="3256" name="CustomShape 8"/>
          <p:cNvSpPr/>
          <p:nvPr/>
        </p:nvSpPr>
        <p:spPr>
          <a:xfrm>
            <a:off x="678672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 </a:t>
            </a:r>
            <a:br/>
            <a:r>
              <a:rPr b="0" lang="en-US" sz="1200" spc="-1" strike="noStrike">
                <a:solidFill>
                  <a:srgbClr val="ffffff"/>
                </a:solidFill>
                <a:latin typeface="Arial"/>
                <a:ea typeface="Amazon Ember"/>
              </a:rPr>
              <a:t>MediaConnect</a:t>
            </a:r>
            <a:endParaRPr b="0" lang="en-US" sz="1200" spc="-1" strike="noStrike">
              <a:latin typeface="Arial"/>
            </a:endParaRPr>
          </a:p>
        </p:txBody>
      </p:sp>
      <p:sp>
        <p:nvSpPr>
          <p:cNvPr id="3257"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58"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59" name="CustomShape 11"/>
          <p:cNvSpPr/>
          <p:nvPr/>
        </p:nvSpPr>
        <p:spPr>
          <a:xfrm>
            <a:off x="910260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 MediaConvert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0" name="Graphic 22" descr=""/>
          <p:cNvPicPr/>
          <p:nvPr/>
        </p:nvPicPr>
        <p:blipFill>
          <a:blip r:embed="rId1"/>
          <a:stretch/>
        </p:blipFill>
        <p:spPr>
          <a:xfrm>
            <a:off x="9817200" y="1184400"/>
            <a:ext cx="761760" cy="761760"/>
          </a:xfrm>
          <a:prstGeom prst="rect">
            <a:avLst/>
          </a:prstGeom>
          <a:ln>
            <a:noFill/>
          </a:ln>
        </p:spPr>
      </p:pic>
      <p:pic>
        <p:nvPicPr>
          <p:cNvPr id="3261" name="Graphic 18" descr=""/>
          <p:cNvPicPr/>
          <p:nvPr/>
        </p:nvPicPr>
        <p:blipFill>
          <a:blip r:embed="rId2"/>
          <a:stretch/>
        </p:blipFill>
        <p:spPr>
          <a:xfrm>
            <a:off x="7534440" y="1184400"/>
            <a:ext cx="761760" cy="761760"/>
          </a:xfrm>
          <a:prstGeom prst="rect">
            <a:avLst/>
          </a:prstGeom>
          <a:ln>
            <a:noFill/>
          </a:ln>
        </p:spPr>
      </p:pic>
      <p:pic>
        <p:nvPicPr>
          <p:cNvPr id="3262" name="Graphic 8" descr=""/>
          <p:cNvPicPr/>
          <p:nvPr/>
        </p:nvPicPr>
        <p:blipFill>
          <a:blip r:embed="rId3"/>
          <a:stretch/>
        </p:blipFill>
        <p:spPr>
          <a:xfrm>
            <a:off x="5245200" y="1184400"/>
            <a:ext cx="761760" cy="761760"/>
          </a:xfrm>
          <a:prstGeom prst="rect">
            <a:avLst/>
          </a:prstGeom>
          <a:ln>
            <a:noFill/>
          </a:ln>
        </p:spPr>
      </p:pic>
      <p:pic>
        <p:nvPicPr>
          <p:cNvPr id="3263" name="Graphic 6" descr=""/>
          <p:cNvPicPr/>
          <p:nvPr/>
        </p:nvPicPr>
        <p:blipFill>
          <a:blip r:embed="rId4"/>
          <a:stretch/>
        </p:blipFill>
        <p:spPr>
          <a:xfrm>
            <a:off x="2986200" y="1184400"/>
            <a:ext cx="761760" cy="761760"/>
          </a:xfrm>
          <a:prstGeom prst="rect">
            <a:avLst/>
          </a:prstGeom>
          <a:ln>
            <a:noFill/>
          </a:ln>
        </p:spPr>
      </p:pic>
      <p:sp>
        <p:nvSpPr>
          <p:cNvPr id="3264"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265"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76AB92E5-1701-4134-95E9-5A2D479EE80A}" type="slidenum">
              <a:rPr b="0" lang="en-US" sz="1200" spc="-1" strike="noStrike">
                <a:solidFill>
                  <a:srgbClr val="ffffff"/>
                </a:solidFill>
                <a:latin typeface="Arial"/>
              </a:rPr>
              <a:t>23</a:t>
            </a:fld>
            <a:endParaRPr b="0" lang="en-US" sz="1200" spc="-1" strike="noStrike">
              <a:latin typeface="Times New Roman"/>
            </a:endParaRPr>
          </a:p>
        </p:txBody>
      </p:sp>
      <p:sp>
        <p:nvSpPr>
          <p:cNvPr id="3266"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Media Services</a:t>
            </a:r>
            <a:endParaRPr b="0" lang="en-US" sz="2800" spc="-1" strike="noStrike">
              <a:solidFill>
                <a:srgbClr val="000000"/>
              </a:solidFill>
              <a:latin typeface="Calibri"/>
            </a:endParaRPr>
          </a:p>
        </p:txBody>
      </p:sp>
      <p:sp>
        <p:nvSpPr>
          <p:cNvPr id="3267"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2/4</a:t>
            </a:r>
            <a:endParaRPr b="0" lang="en-US" sz="1800" spc="-1" strike="noStrike">
              <a:solidFill>
                <a:srgbClr val="ffffff"/>
              </a:solidFill>
              <a:latin typeface="Arial"/>
            </a:endParaRPr>
          </a:p>
        </p:txBody>
      </p:sp>
      <p:sp>
        <p:nvSpPr>
          <p:cNvPr id="3268"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a:t>
            </a:r>
            <a:br/>
            <a:r>
              <a:rPr b="0" lang="en-US" sz="1200" spc="-1" strike="noStrike">
                <a:solidFill>
                  <a:srgbClr val="ffffff"/>
                </a:solidFill>
                <a:latin typeface="Arial"/>
                <a:ea typeface="Amazon Ember"/>
              </a:rPr>
              <a:t>MediaLive</a:t>
            </a:r>
            <a:endParaRPr b="0" lang="en-US" sz="1200" spc="-1" strike="noStrike">
              <a:latin typeface="Arial"/>
            </a:endParaRPr>
          </a:p>
        </p:txBody>
      </p:sp>
      <p:sp>
        <p:nvSpPr>
          <p:cNvPr id="3269"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70"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 </a:t>
            </a:r>
            <a:br/>
            <a:r>
              <a:rPr b="0" lang="en-US" sz="1200" spc="-1" strike="noStrike">
                <a:solidFill>
                  <a:srgbClr val="ffffff"/>
                </a:solidFill>
                <a:latin typeface="Arial"/>
                <a:ea typeface="Amazon Ember"/>
              </a:rPr>
              <a:t>MediaPackage</a:t>
            </a:r>
            <a:endParaRPr b="0" lang="en-US" sz="1200" spc="-1" strike="noStrike">
              <a:latin typeface="Arial"/>
            </a:endParaRPr>
          </a:p>
        </p:txBody>
      </p:sp>
      <p:sp>
        <p:nvSpPr>
          <p:cNvPr id="3271" name="CustomShape 8"/>
          <p:cNvSpPr/>
          <p:nvPr/>
        </p:nvSpPr>
        <p:spPr>
          <a:xfrm>
            <a:off x="678672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a:t>
            </a:r>
            <a:br/>
            <a:r>
              <a:rPr b="0" lang="en-US" sz="1200" spc="-1" strike="noStrike">
                <a:solidFill>
                  <a:srgbClr val="ffffff"/>
                </a:solidFill>
                <a:latin typeface="Arial"/>
                <a:ea typeface="Amazon Ember"/>
              </a:rPr>
              <a:t>MediaStore</a:t>
            </a:r>
            <a:endParaRPr b="0" lang="en-US" sz="1200" spc="-1" strike="noStrike">
              <a:latin typeface="Arial"/>
            </a:endParaRPr>
          </a:p>
        </p:txBody>
      </p:sp>
      <p:sp>
        <p:nvSpPr>
          <p:cNvPr id="3272"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73"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74" name="CustomShape 11"/>
          <p:cNvSpPr/>
          <p:nvPr/>
        </p:nvSpPr>
        <p:spPr>
          <a:xfrm>
            <a:off x="910260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a:t>
            </a:r>
            <a:br/>
            <a:r>
              <a:rPr b="0" lang="en-US" sz="1200" spc="-1" strike="noStrike">
                <a:solidFill>
                  <a:srgbClr val="ffffff"/>
                </a:solidFill>
                <a:latin typeface="Arial"/>
                <a:ea typeface="Amazon Ember"/>
              </a:rPr>
              <a:t>MediaTailor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460"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7EE03F28-5F27-4B15-86C4-EFB27F63986F}" type="slidenum">
              <a:rPr b="0" lang="en-US" sz="1200" spc="-1" strike="noStrike">
                <a:solidFill>
                  <a:srgbClr val="ffffff"/>
                </a:solidFill>
                <a:latin typeface="Arial"/>
              </a:rPr>
              <a:t>10</a:t>
            </a:fld>
            <a:endParaRPr b="0" lang="en-US" sz="1200" spc="-1" strike="noStrike">
              <a:latin typeface="Times New Roman"/>
            </a:endParaRPr>
          </a:p>
        </p:txBody>
      </p:sp>
      <p:sp>
        <p:nvSpPr>
          <p:cNvPr id="1461"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System elements</a:t>
            </a:r>
            <a:endParaRPr b="0" lang="en-US" sz="2800" spc="-1" strike="noStrike">
              <a:solidFill>
                <a:srgbClr val="000000"/>
              </a:solidFill>
              <a:latin typeface="Calibri"/>
            </a:endParaRPr>
          </a:p>
        </p:txBody>
      </p:sp>
      <p:pic>
        <p:nvPicPr>
          <p:cNvPr id="1462" name="Graphic 9" descr=""/>
          <p:cNvPicPr/>
          <p:nvPr/>
        </p:nvPicPr>
        <p:blipFill>
          <a:blip r:embed="rId1"/>
          <a:stretch/>
        </p:blipFill>
        <p:spPr>
          <a:xfrm>
            <a:off x="9388440" y="1521000"/>
            <a:ext cx="711000" cy="711000"/>
          </a:xfrm>
          <a:prstGeom prst="rect">
            <a:avLst/>
          </a:prstGeom>
          <a:ln>
            <a:noFill/>
          </a:ln>
        </p:spPr>
      </p:pic>
      <p:pic>
        <p:nvPicPr>
          <p:cNvPr id="1463" name="Graphic 12" descr=""/>
          <p:cNvPicPr/>
          <p:nvPr/>
        </p:nvPicPr>
        <p:blipFill>
          <a:blip r:embed="rId2"/>
          <a:stretch/>
        </p:blipFill>
        <p:spPr>
          <a:xfrm flipH="1">
            <a:off x="7495200" y="4011480"/>
            <a:ext cx="655200" cy="655200"/>
          </a:xfrm>
          <a:prstGeom prst="rect">
            <a:avLst/>
          </a:prstGeom>
          <a:ln>
            <a:noFill/>
          </a:ln>
        </p:spPr>
      </p:pic>
      <p:grpSp>
        <p:nvGrpSpPr>
          <p:cNvPr id="1464" name="Group 4"/>
          <p:cNvGrpSpPr/>
          <p:nvPr/>
        </p:nvGrpSpPr>
        <p:grpSpPr>
          <a:xfrm>
            <a:off x="903240" y="2575080"/>
            <a:ext cx="2569680" cy="831240"/>
            <a:chOff x="903240" y="2575080"/>
            <a:chExt cx="2569680" cy="831240"/>
          </a:xfrm>
        </p:grpSpPr>
        <p:sp>
          <p:nvSpPr>
            <p:cNvPr id="1465" name="CustomShape 5"/>
            <p:cNvSpPr/>
            <p:nvPr/>
          </p:nvSpPr>
          <p:spPr>
            <a:xfrm>
              <a:off x="903240" y="2575080"/>
              <a:ext cx="25696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ffffff"/>
                  </a:solidFill>
                  <a:latin typeface="Arial"/>
                </a:rPr>
                <a:t>Groups</a:t>
              </a:r>
              <a:endParaRPr b="0" lang="en-US" sz="1800" spc="-1" strike="noStrike">
                <a:latin typeface="Arial"/>
              </a:endParaRPr>
            </a:p>
          </p:txBody>
        </p:sp>
        <p:sp>
          <p:nvSpPr>
            <p:cNvPr id="1466" name="CustomShape 6"/>
            <p:cNvSpPr/>
            <p:nvPr/>
          </p:nvSpPr>
          <p:spPr>
            <a:xfrm>
              <a:off x="903240" y="2889720"/>
              <a:ext cx="2569680" cy="516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ffffff"/>
                  </a:solidFill>
                  <a:latin typeface="Arial"/>
                </a:rPr>
                <a:t>Show the connection between multiple services or resources</a:t>
              </a:r>
              <a:endParaRPr b="0" lang="en-US" sz="1400" spc="-1" strike="noStrike">
                <a:latin typeface="Arial"/>
              </a:endParaRPr>
            </a:p>
          </p:txBody>
        </p:sp>
      </p:grpSp>
      <p:grpSp>
        <p:nvGrpSpPr>
          <p:cNvPr id="1467" name="Group 7"/>
          <p:cNvGrpSpPr/>
          <p:nvPr/>
        </p:nvGrpSpPr>
        <p:grpSpPr>
          <a:xfrm>
            <a:off x="4741920" y="2575080"/>
            <a:ext cx="2569680" cy="1062000"/>
            <a:chOff x="4741920" y="2575080"/>
            <a:chExt cx="2569680" cy="1062000"/>
          </a:xfrm>
        </p:grpSpPr>
        <p:sp>
          <p:nvSpPr>
            <p:cNvPr id="1468" name="CustomShape 8"/>
            <p:cNvSpPr/>
            <p:nvPr/>
          </p:nvSpPr>
          <p:spPr>
            <a:xfrm>
              <a:off x="4741920" y="2575080"/>
              <a:ext cx="25696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ffffff"/>
                  </a:solidFill>
                  <a:latin typeface="Arial"/>
                </a:rPr>
                <a:t>Arrows</a:t>
              </a:r>
              <a:endParaRPr b="0" lang="en-US" sz="1800" spc="-1" strike="noStrike">
                <a:latin typeface="Arial"/>
              </a:endParaRPr>
            </a:p>
          </p:txBody>
        </p:sp>
        <p:sp>
          <p:nvSpPr>
            <p:cNvPr id="1469" name="CustomShape 9"/>
            <p:cNvSpPr/>
            <p:nvPr/>
          </p:nvSpPr>
          <p:spPr>
            <a:xfrm>
              <a:off x="4741920" y="2907360"/>
              <a:ext cx="2569680" cy="7297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ffffff"/>
                  </a:solidFill>
                  <a:latin typeface="Arial"/>
                </a:rPr>
                <a:t>Describe a flow of information or connect different parts of a diagram</a:t>
              </a:r>
              <a:endParaRPr b="0" lang="en-US" sz="1400" spc="-1" strike="noStrike">
                <a:latin typeface="Arial"/>
              </a:endParaRPr>
            </a:p>
          </p:txBody>
        </p:sp>
      </p:grpSp>
      <p:grpSp>
        <p:nvGrpSpPr>
          <p:cNvPr id="1470" name="Group 10"/>
          <p:cNvGrpSpPr/>
          <p:nvPr/>
        </p:nvGrpSpPr>
        <p:grpSpPr>
          <a:xfrm>
            <a:off x="6400800" y="4795920"/>
            <a:ext cx="2895120" cy="875880"/>
            <a:chOff x="6400800" y="4795920"/>
            <a:chExt cx="2895120" cy="875880"/>
          </a:xfrm>
        </p:grpSpPr>
        <p:sp>
          <p:nvSpPr>
            <p:cNvPr id="1471" name="CustomShape 11"/>
            <p:cNvSpPr/>
            <p:nvPr/>
          </p:nvSpPr>
          <p:spPr>
            <a:xfrm>
              <a:off x="6400800" y="4795920"/>
              <a:ext cx="289512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ffffff"/>
                  </a:solidFill>
                  <a:latin typeface="Arial"/>
                </a:rPr>
                <a:t>General resource icons</a:t>
              </a:r>
              <a:endParaRPr b="0" lang="en-US" sz="1800" spc="-1" strike="noStrike">
                <a:latin typeface="Arial"/>
              </a:endParaRPr>
            </a:p>
          </p:txBody>
        </p:sp>
        <p:sp>
          <p:nvSpPr>
            <p:cNvPr id="1472" name="CustomShape 12"/>
            <p:cNvSpPr/>
            <p:nvPr/>
          </p:nvSpPr>
          <p:spPr>
            <a:xfrm>
              <a:off x="6536520" y="5155200"/>
              <a:ext cx="2569680" cy="516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ffffff"/>
                  </a:solidFill>
                  <a:latin typeface="Arial"/>
                </a:rPr>
                <a:t>Apply to multiple services or categories</a:t>
              </a:r>
              <a:endParaRPr b="0" lang="en-US" sz="1400" spc="-1" strike="noStrike">
                <a:latin typeface="Arial"/>
              </a:endParaRPr>
            </a:p>
          </p:txBody>
        </p:sp>
      </p:grpSp>
      <p:grpSp>
        <p:nvGrpSpPr>
          <p:cNvPr id="1473" name="Group 13"/>
          <p:cNvGrpSpPr/>
          <p:nvPr/>
        </p:nvGrpSpPr>
        <p:grpSpPr>
          <a:xfrm>
            <a:off x="8459640" y="2637000"/>
            <a:ext cx="2569680" cy="635400"/>
            <a:chOff x="8459640" y="2637000"/>
            <a:chExt cx="2569680" cy="635400"/>
          </a:xfrm>
        </p:grpSpPr>
        <p:sp>
          <p:nvSpPr>
            <p:cNvPr id="1474" name="CustomShape 14"/>
            <p:cNvSpPr/>
            <p:nvPr/>
          </p:nvSpPr>
          <p:spPr>
            <a:xfrm>
              <a:off x="8459640" y="2637000"/>
              <a:ext cx="25696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ffffff"/>
                  </a:solidFill>
                  <a:latin typeface="Arial"/>
                </a:rPr>
                <a:t>Service icons</a:t>
              </a:r>
              <a:endParaRPr b="0" lang="en-US" sz="1800" spc="-1" strike="noStrike">
                <a:latin typeface="Arial"/>
              </a:endParaRPr>
            </a:p>
          </p:txBody>
        </p:sp>
        <p:sp>
          <p:nvSpPr>
            <p:cNvPr id="1475" name="CustomShape 15"/>
            <p:cNvSpPr/>
            <p:nvPr/>
          </p:nvSpPr>
          <p:spPr>
            <a:xfrm>
              <a:off x="8459640" y="2968920"/>
              <a:ext cx="256968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ffffff"/>
                  </a:solidFill>
                  <a:latin typeface="Arial"/>
                </a:rPr>
                <a:t>Represent an AWS service</a:t>
              </a:r>
              <a:endParaRPr b="0" lang="en-US" sz="1400" spc="-1" strike="noStrike">
                <a:latin typeface="Arial"/>
              </a:endParaRPr>
            </a:p>
          </p:txBody>
        </p:sp>
      </p:grpSp>
      <p:grpSp>
        <p:nvGrpSpPr>
          <p:cNvPr id="1476" name="Group 16"/>
          <p:cNvGrpSpPr/>
          <p:nvPr/>
        </p:nvGrpSpPr>
        <p:grpSpPr>
          <a:xfrm>
            <a:off x="2747880" y="4795920"/>
            <a:ext cx="2569680" cy="848880"/>
            <a:chOff x="2747880" y="4795920"/>
            <a:chExt cx="2569680" cy="848880"/>
          </a:xfrm>
        </p:grpSpPr>
        <p:sp>
          <p:nvSpPr>
            <p:cNvPr id="1477" name="CustomShape 17"/>
            <p:cNvSpPr/>
            <p:nvPr/>
          </p:nvSpPr>
          <p:spPr>
            <a:xfrm>
              <a:off x="2747880" y="4795920"/>
              <a:ext cx="25696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ffffff"/>
                  </a:solidFill>
                  <a:latin typeface="Arial"/>
                </a:rPr>
                <a:t>Resource icons</a:t>
              </a:r>
              <a:endParaRPr b="0" lang="en-US" sz="1800" spc="-1" strike="noStrike">
                <a:latin typeface="Arial"/>
              </a:endParaRPr>
            </a:p>
          </p:txBody>
        </p:sp>
        <p:sp>
          <p:nvSpPr>
            <p:cNvPr id="1478" name="CustomShape 18"/>
            <p:cNvSpPr/>
            <p:nvPr/>
          </p:nvSpPr>
          <p:spPr>
            <a:xfrm>
              <a:off x="2747880" y="5128200"/>
              <a:ext cx="2569680" cy="516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ffffff"/>
                  </a:solidFill>
                  <a:latin typeface="Arial"/>
                </a:rPr>
                <a:t>Represent an AWS service resource</a:t>
              </a:r>
              <a:endParaRPr b="0" lang="en-US" sz="1400" spc="-1" strike="noStrike">
                <a:latin typeface="Arial"/>
              </a:endParaRPr>
            </a:p>
          </p:txBody>
        </p:sp>
      </p:grpSp>
      <p:pic>
        <p:nvPicPr>
          <p:cNvPr id="1479" name="Graphic 29" descr=""/>
          <p:cNvPicPr/>
          <p:nvPr/>
        </p:nvPicPr>
        <p:blipFill>
          <a:blip r:embed="rId3"/>
          <a:stretch/>
        </p:blipFill>
        <p:spPr>
          <a:xfrm>
            <a:off x="1346040" y="1343160"/>
            <a:ext cx="329760" cy="329760"/>
          </a:xfrm>
          <a:prstGeom prst="rect">
            <a:avLst/>
          </a:prstGeom>
          <a:ln>
            <a:noFill/>
          </a:ln>
        </p:spPr>
      </p:pic>
      <p:sp>
        <p:nvSpPr>
          <p:cNvPr id="1480" name="CustomShape 19"/>
          <p:cNvSpPr/>
          <p:nvPr/>
        </p:nvSpPr>
        <p:spPr>
          <a:xfrm>
            <a:off x="1359000" y="1339920"/>
            <a:ext cx="1831680" cy="1063080"/>
          </a:xfrm>
          <a:prstGeom prst="rect">
            <a:avLst/>
          </a:prstGeom>
          <a:noFill/>
          <a:ln>
            <a:solidFill>
              <a:srgbClr val="fafafa"/>
            </a:solidFill>
          </a:ln>
        </p:spPr>
        <p:style>
          <a:lnRef idx="2">
            <a:schemeClr val="accent1">
              <a:shade val="50000"/>
            </a:schemeClr>
          </a:lnRef>
          <a:fillRef idx="1">
            <a:schemeClr val="accent1"/>
          </a:fillRef>
          <a:effectRef idx="0">
            <a:schemeClr val="accent1"/>
          </a:effectRef>
          <a:fontRef idx="minor"/>
        </p:style>
        <p:txBody>
          <a:bodyPr lIns="457200" tIns="91440">
            <a:noAutofit/>
          </a:bodyPr>
          <a:p>
            <a:pPr>
              <a:lnSpc>
                <a:spcPct val="100000"/>
              </a:lnSpc>
            </a:pPr>
            <a:r>
              <a:rPr b="0" lang="en-US" sz="1200" spc="-1" strike="noStrike">
                <a:solidFill>
                  <a:srgbClr val="ffffff"/>
                </a:solidFill>
                <a:latin typeface="Arial"/>
              </a:rPr>
              <a:t>AWS Cloud</a:t>
            </a:r>
            <a:endParaRPr b="0" lang="en-US" sz="1200" spc="-1" strike="noStrike">
              <a:latin typeface="Arial"/>
            </a:endParaRPr>
          </a:p>
        </p:txBody>
      </p:sp>
      <p:pic>
        <p:nvPicPr>
          <p:cNvPr id="1481" name="Graphic 32" descr=""/>
          <p:cNvPicPr/>
          <p:nvPr/>
        </p:nvPicPr>
        <p:blipFill>
          <a:blip r:embed="rId4"/>
          <a:stretch/>
        </p:blipFill>
        <p:spPr>
          <a:xfrm>
            <a:off x="1359000" y="1341360"/>
            <a:ext cx="329760" cy="329760"/>
          </a:xfrm>
          <a:prstGeom prst="rect">
            <a:avLst/>
          </a:prstGeom>
          <a:ln>
            <a:noFill/>
          </a:ln>
        </p:spPr>
      </p:pic>
      <p:grpSp>
        <p:nvGrpSpPr>
          <p:cNvPr id="1482" name="Group 20"/>
          <p:cNvGrpSpPr/>
          <p:nvPr/>
        </p:nvGrpSpPr>
        <p:grpSpPr>
          <a:xfrm>
            <a:off x="5340240" y="1525680"/>
            <a:ext cx="1371240" cy="608400"/>
            <a:chOff x="5340240" y="1525680"/>
            <a:chExt cx="1371240" cy="608400"/>
          </a:xfrm>
        </p:grpSpPr>
        <p:sp>
          <p:nvSpPr>
            <p:cNvPr id="1483" name="CustomShape 21"/>
            <p:cNvSpPr/>
            <p:nvPr/>
          </p:nvSpPr>
          <p:spPr>
            <a:xfrm>
              <a:off x="5340240" y="1917720"/>
              <a:ext cx="1371240" cy="360"/>
            </a:xfrm>
            <a:custGeom>
              <a:avLst/>
              <a:gdLst/>
              <a:ahLst/>
              <a:rect l="l" t="t" r="r" b="b"/>
              <a:pathLst>
                <a:path w="21600" h="21600">
                  <a:moveTo>
                    <a:pt x="0" y="0"/>
                  </a:moveTo>
                  <a:lnTo>
                    <a:pt x="21600" y="21600"/>
                  </a:lnTo>
                </a:path>
              </a:pathLst>
            </a:custGeom>
            <a:noFill/>
            <a:ln w="12600">
              <a:solidFill>
                <a:srgbClr val="8fa7c4"/>
              </a:solidFill>
              <a:headEnd len="sm" type="arrow" w="med"/>
              <a:tailEnd len="sm" type="arrow" w="med"/>
            </a:ln>
          </p:spPr>
          <p:style>
            <a:lnRef idx="1">
              <a:schemeClr val="accent1"/>
            </a:lnRef>
            <a:fillRef idx="0">
              <a:schemeClr val="accent1"/>
            </a:fillRef>
            <a:effectRef idx="0">
              <a:schemeClr val="accent1"/>
            </a:effectRef>
            <a:fontRef idx="minor"/>
          </p:style>
        </p:sp>
        <p:sp>
          <p:nvSpPr>
            <p:cNvPr id="1484" name="CustomShape 22"/>
            <p:cNvSpPr/>
            <p:nvPr/>
          </p:nvSpPr>
          <p:spPr>
            <a:xfrm>
              <a:off x="5340240" y="2133720"/>
              <a:ext cx="1371240" cy="360"/>
            </a:xfrm>
            <a:custGeom>
              <a:avLst/>
              <a:gdLst/>
              <a:ahLst/>
              <a:rect l="l" t="t" r="r" b="b"/>
              <a:pathLst>
                <a:path w="21600" h="21600">
                  <a:moveTo>
                    <a:pt x="0" y="0"/>
                  </a:moveTo>
                  <a:lnTo>
                    <a:pt x="21600" y="21600"/>
                  </a:lnTo>
                </a:path>
              </a:pathLst>
            </a:custGeom>
            <a:noFill/>
            <a:ln w="12600">
              <a:solidFill>
                <a:srgbClr val="8fa7c4"/>
              </a:solidFill>
            </a:ln>
          </p:spPr>
          <p:style>
            <a:lnRef idx="1">
              <a:schemeClr val="accent1"/>
            </a:lnRef>
            <a:fillRef idx="0">
              <a:schemeClr val="accent1"/>
            </a:fillRef>
            <a:effectRef idx="0">
              <a:schemeClr val="accent1"/>
            </a:effectRef>
            <a:fontRef idx="minor"/>
          </p:style>
        </p:sp>
        <p:sp>
          <p:nvSpPr>
            <p:cNvPr id="1485" name="CustomShape 23"/>
            <p:cNvSpPr/>
            <p:nvPr/>
          </p:nvSpPr>
          <p:spPr>
            <a:xfrm>
              <a:off x="5340240" y="1728720"/>
              <a:ext cx="1371240" cy="360"/>
            </a:xfrm>
            <a:custGeom>
              <a:avLst/>
              <a:gdLst/>
              <a:ahLst/>
              <a:rect l="l" t="t" r="r" b="b"/>
              <a:pathLst>
                <a:path w="21600" h="21600">
                  <a:moveTo>
                    <a:pt x="0" y="0"/>
                  </a:moveTo>
                  <a:lnTo>
                    <a:pt x="21600" y="21600"/>
                  </a:lnTo>
                </a:path>
              </a:pathLst>
            </a:custGeom>
            <a:noFill/>
            <a:ln w="12600">
              <a:solidFill>
                <a:srgbClr val="8fa7c4"/>
              </a:solidFill>
              <a:tailEnd len="sm" type="arrow" w="med"/>
            </a:ln>
          </p:spPr>
          <p:style>
            <a:lnRef idx="1">
              <a:schemeClr val="accent1"/>
            </a:lnRef>
            <a:fillRef idx="0">
              <a:schemeClr val="accent1"/>
            </a:fillRef>
            <a:effectRef idx="0">
              <a:schemeClr val="accent1"/>
            </a:effectRef>
            <a:fontRef idx="minor"/>
          </p:style>
        </p:sp>
        <p:sp>
          <p:nvSpPr>
            <p:cNvPr id="1486" name="CustomShape 24"/>
            <p:cNvSpPr/>
            <p:nvPr/>
          </p:nvSpPr>
          <p:spPr>
            <a:xfrm>
              <a:off x="5340240" y="1525680"/>
              <a:ext cx="1371240" cy="360"/>
            </a:xfrm>
            <a:custGeom>
              <a:avLst/>
              <a:gdLst/>
              <a:ahLst/>
              <a:rect l="l" t="t" r="r" b="b"/>
              <a:pathLst>
                <a:path w="21600" h="21600">
                  <a:moveTo>
                    <a:pt x="0" y="0"/>
                  </a:moveTo>
                  <a:lnTo>
                    <a:pt x="21600" y="21600"/>
                  </a:lnTo>
                </a:path>
              </a:pathLst>
            </a:custGeom>
            <a:noFill/>
            <a:ln w="12600">
              <a:solidFill>
                <a:srgbClr val="8fa7c4"/>
              </a:solidFill>
              <a:headEnd len="sm" type="arrow" w="med"/>
            </a:ln>
          </p:spPr>
          <p:style>
            <a:lnRef idx="1">
              <a:schemeClr val="accent1"/>
            </a:lnRef>
            <a:fillRef idx="0">
              <a:schemeClr val="accent1"/>
            </a:fillRef>
            <a:effectRef idx="0">
              <a:schemeClr val="accent1"/>
            </a:effectRef>
            <a:fontRef idx="minor"/>
          </p:style>
        </p:sp>
      </p:grpSp>
      <p:pic>
        <p:nvPicPr>
          <p:cNvPr id="1487" name="Graphic 33" descr=""/>
          <p:cNvPicPr/>
          <p:nvPr/>
        </p:nvPicPr>
        <p:blipFill>
          <a:blip r:embed="rId5"/>
          <a:stretch/>
        </p:blipFill>
        <p:spPr>
          <a:xfrm>
            <a:off x="3719880" y="4046040"/>
            <a:ext cx="639000" cy="63900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5" name="Graphic 24" descr=""/>
          <p:cNvPicPr/>
          <p:nvPr/>
        </p:nvPicPr>
        <p:blipFill>
          <a:blip r:embed="rId1"/>
          <a:stretch/>
        </p:blipFill>
        <p:spPr>
          <a:xfrm>
            <a:off x="9817200" y="1184400"/>
            <a:ext cx="761760" cy="761760"/>
          </a:xfrm>
          <a:prstGeom prst="rect">
            <a:avLst/>
          </a:prstGeom>
          <a:ln>
            <a:noFill/>
          </a:ln>
        </p:spPr>
      </p:pic>
      <p:pic>
        <p:nvPicPr>
          <p:cNvPr id="3276" name="Graphic 21" descr=""/>
          <p:cNvPicPr/>
          <p:nvPr/>
        </p:nvPicPr>
        <p:blipFill>
          <a:blip r:embed="rId2"/>
          <a:stretch/>
        </p:blipFill>
        <p:spPr>
          <a:xfrm>
            <a:off x="7534440" y="1184400"/>
            <a:ext cx="761760" cy="761760"/>
          </a:xfrm>
          <a:prstGeom prst="rect">
            <a:avLst/>
          </a:prstGeom>
          <a:ln>
            <a:noFill/>
          </a:ln>
        </p:spPr>
      </p:pic>
      <p:pic>
        <p:nvPicPr>
          <p:cNvPr id="3277" name="Graphic 19" descr=""/>
          <p:cNvPicPr/>
          <p:nvPr/>
        </p:nvPicPr>
        <p:blipFill>
          <a:blip r:embed="rId3"/>
          <a:stretch/>
        </p:blipFill>
        <p:spPr>
          <a:xfrm>
            <a:off x="5245200" y="1184400"/>
            <a:ext cx="761760" cy="761760"/>
          </a:xfrm>
          <a:prstGeom prst="rect">
            <a:avLst/>
          </a:prstGeom>
          <a:ln>
            <a:noFill/>
          </a:ln>
        </p:spPr>
      </p:pic>
      <p:pic>
        <p:nvPicPr>
          <p:cNvPr id="3278" name="Graphic 7" descr=""/>
          <p:cNvPicPr/>
          <p:nvPr/>
        </p:nvPicPr>
        <p:blipFill>
          <a:blip r:embed="rId4"/>
          <a:stretch/>
        </p:blipFill>
        <p:spPr>
          <a:xfrm>
            <a:off x="2986200" y="1181160"/>
            <a:ext cx="761760" cy="761760"/>
          </a:xfrm>
          <a:prstGeom prst="rect">
            <a:avLst/>
          </a:prstGeom>
          <a:ln>
            <a:noFill/>
          </a:ln>
        </p:spPr>
      </p:pic>
      <p:sp>
        <p:nvSpPr>
          <p:cNvPr id="3279"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280"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FF3F285-B843-400E-B596-EE998467BD4A}" type="slidenum">
              <a:rPr b="0" lang="en-US" sz="1200" spc="-1" strike="noStrike">
                <a:solidFill>
                  <a:srgbClr val="ffffff"/>
                </a:solidFill>
                <a:latin typeface="Arial"/>
              </a:rPr>
              <a:t>23</a:t>
            </a:fld>
            <a:endParaRPr b="0" lang="en-US" sz="1200" spc="-1" strike="noStrike">
              <a:latin typeface="Times New Roman"/>
            </a:endParaRPr>
          </a:p>
        </p:txBody>
      </p:sp>
      <p:sp>
        <p:nvSpPr>
          <p:cNvPr id="3281"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Media Services</a:t>
            </a:r>
            <a:endParaRPr b="0" lang="en-US" sz="2800" spc="-1" strike="noStrike">
              <a:solidFill>
                <a:srgbClr val="000000"/>
              </a:solidFill>
              <a:latin typeface="Calibri"/>
            </a:endParaRPr>
          </a:p>
        </p:txBody>
      </p:sp>
      <p:sp>
        <p:nvSpPr>
          <p:cNvPr id="3282"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3/4</a:t>
            </a:r>
            <a:endParaRPr b="0" lang="en-US" sz="1800" spc="-1" strike="noStrike">
              <a:solidFill>
                <a:srgbClr val="ffffff"/>
              </a:solidFill>
              <a:latin typeface="Arial"/>
            </a:endParaRPr>
          </a:p>
        </p:txBody>
      </p:sp>
      <p:sp>
        <p:nvSpPr>
          <p:cNvPr id="3283"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a:t>
            </a:r>
            <a:br/>
            <a:r>
              <a:rPr b="0" lang="en-US" sz="1200" spc="-1" strike="noStrike">
                <a:solidFill>
                  <a:srgbClr val="ffffff"/>
                </a:solidFill>
                <a:latin typeface="Arial"/>
                <a:ea typeface="Amazon Ember"/>
              </a:rPr>
              <a:t>Conductor</a:t>
            </a:r>
            <a:endParaRPr b="0" lang="en-US" sz="1200" spc="-1" strike="noStrike">
              <a:latin typeface="Arial"/>
            </a:endParaRPr>
          </a:p>
        </p:txBody>
      </p:sp>
      <p:sp>
        <p:nvSpPr>
          <p:cNvPr id="3284"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85"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 Delta</a:t>
            </a:r>
            <a:endParaRPr b="0" lang="en-US" sz="1200" spc="-1" strike="noStrike">
              <a:latin typeface="Arial"/>
            </a:endParaRPr>
          </a:p>
        </p:txBody>
      </p:sp>
      <p:sp>
        <p:nvSpPr>
          <p:cNvPr id="3286"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 Live</a:t>
            </a:r>
            <a:endParaRPr b="0" lang="en-US" sz="1200" spc="-1" strike="noStrike">
              <a:latin typeface="Arial"/>
            </a:endParaRPr>
          </a:p>
        </p:txBody>
      </p:sp>
      <p:sp>
        <p:nvSpPr>
          <p:cNvPr id="3287"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88"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89" name="CustomShape 11"/>
          <p:cNvSpPr/>
          <p:nvPr/>
        </p:nvSpPr>
        <p:spPr>
          <a:xfrm>
            <a:off x="910260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a:t>
            </a:r>
            <a:br/>
            <a:r>
              <a:rPr b="0" lang="en-US" sz="1200" spc="-1" strike="noStrike">
                <a:solidFill>
                  <a:srgbClr val="ffffff"/>
                </a:solidFill>
                <a:latin typeface="Arial"/>
                <a:ea typeface="Amazon Ember"/>
              </a:rPr>
              <a:t>Server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29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57114BB3-6D83-40D9-BEC3-6DA75700DAEF}" type="slidenum">
              <a:rPr b="0" lang="en-US" sz="1200" spc="-1" strike="noStrike">
                <a:solidFill>
                  <a:srgbClr val="ffffff"/>
                </a:solidFill>
                <a:latin typeface="Arial"/>
              </a:rPr>
              <a:t>23</a:t>
            </a:fld>
            <a:endParaRPr b="0" lang="en-US" sz="1200" spc="-1" strike="noStrike">
              <a:latin typeface="Times New Roman"/>
            </a:endParaRPr>
          </a:p>
        </p:txBody>
      </p:sp>
      <p:sp>
        <p:nvSpPr>
          <p:cNvPr id="3292"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Media Services</a:t>
            </a:r>
            <a:endParaRPr b="0" lang="en-US" sz="2800" spc="-1" strike="noStrike">
              <a:solidFill>
                <a:srgbClr val="000000"/>
              </a:solidFill>
              <a:latin typeface="Calibri"/>
            </a:endParaRPr>
          </a:p>
        </p:txBody>
      </p:sp>
      <p:sp>
        <p:nvSpPr>
          <p:cNvPr id="3293"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4/4</a:t>
            </a:r>
            <a:endParaRPr b="0" lang="en-US" sz="1800" spc="-1" strike="noStrike">
              <a:solidFill>
                <a:srgbClr val="ffffff"/>
              </a:solidFill>
              <a:latin typeface="Arial"/>
            </a:endParaRPr>
          </a:p>
        </p:txBody>
      </p:sp>
      <p:sp>
        <p:nvSpPr>
          <p:cNvPr id="3294" name="Line 5"/>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95" name="Line 6"/>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296" name="Line 7"/>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pic>
        <p:nvPicPr>
          <p:cNvPr id="3297" name="Graphic 7" descr=""/>
          <p:cNvPicPr/>
          <p:nvPr/>
        </p:nvPicPr>
        <p:blipFill>
          <a:blip r:embed="rId1"/>
          <a:stretch/>
        </p:blipFill>
        <p:spPr>
          <a:xfrm>
            <a:off x="2986200" y="1181160"/>
            <a:ext cx="761760" cy="761760"/>
          </a:xfrm>
          <a:prstGeom prst="rect">
            <a:avLst/>
          </a:prstGeom>
          <a:ln>
            <a:noFill/>
          </a:ln>
        </p:spPr>
      </p:pic>
      <p:sp>
        <p:nvSpPr>
          <p:cNvPr id="3298" name="CustomShape 8"/>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 </a:t>
            </a:r>
            <a:br/>
            <a:r>
              <a:rPr b="0" lang="en-US" sz="1200" spc="-1" strike="noStrike">
                <a:solidFill>
                  <a:srgbClr val="ffffff"/>
                </a:solidFill>
                <a:latin typeface="Arial"/>
                <a:ea typeface="Amazon Ember"/>
              </a:rPr>
              <a:t>Appliances &amp; Software</a:t>
            </a:r>
            <a:endParaRPr b="0" lang="en-US" sz="1200" spc="-1" strike="noStrike">
              <a:latin typeface="Arial"/>
            </a:endParaRPr>
          </a:p>
        </p:txBody>
      </p:sp>
      <p:sp>
        <p:nvSpPr>
          <p:cNvPr id="3299" name="CustomShape 9"/>
          <p:cNvSpPr/>
          <p:nvPr/>
        </p:nvSpPr>
        <p:spPr>
          <a:xfrm>
            <a:off x="4508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Interactive</a:t>
            </a:r>
            <a:br/>
            <a:r>
              <a:rPr b="0" lang="en-US" sz="1200" spc="-1" strike="noStrike">
                <a:solidFill>
                  <a:srgbClr val="ffffff"/>
                </a:solidFill>
                <a:latin typeface="Arial"/>
                <a:ea typeface="Amazon Ember"/>
              </a:rPr>
              <a:t>Video Service</a:t>
            </a:r>
            <a:endParaRPr b="0" lang="en-US" sz="1200" spc="-1" strike="noStrike">
              <a:latin typeface="Arial"/>
            </a:endParaRPr>
          </a:p>
        </p:txBody>
      </p:sp>
      <p:sp>
        <p:nvSpPr>
          <p:cNvPr id="3300" name="CustomShape 10"/>
          <p:cNvSpPr/>
          <p:nvPr/>
        </p:nvSpPr>
        <p:spPr>
          <a:xfrm>
            <a:off x="67773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Elemental Link</a:t>
            </a:r>
            <a:endParaRPr b="0" lang="en-US" sz="1200" spc="-1" strike="noStrike">
              <a:latin typeface="Arial"/>
            </a:endParaRPr>
          </a:p>
        </p:txBody>
      </p:sp>
      <p:pic>
        <p:nvPicPr>
          <p:cNvPr id="3301" name="Graphic 19" descr=""/>
          <p:cNvPicPr/>
          <p:nvPr/>
        </p:nvPicPr>
        <p:blipFill>
          <a:blip r:embed="rId2"/>
          <a:stretch/>
        </p:blipFill>
        <p:spPr>
          <a:xfrm>
            <a:off x="7534440" y="1184400"/>
            <a:ext cx="761760" cy="761760"/>
          </a:xfrm>
          <a:prstGeom prst="rect">
            <a:avLst/>
          </a:prstGeom>
          <a:ln>
            <a:noFill/>
          </a:ln>
        </p:spPr>
      </p:pic>
      <p:pic>
        <p:nvPicPr>
          <p:cNvPr id="3302" name="Graphic 7" descr=""/>
          <p:cNvPicPr/>
          <p:nvPr/>
        </p:nvPicPr>
        <p:blipFill>
          <a:blip r:embed="rId3"/>
          <a:stretch/>
        </p:blipFill>
        <p:spPr>
          <a:xfrm>
            <a:off x="5245200" y="118440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3" name="Graphic 7" descr=""/>
          <p:cNvPicPr/>
          <p:nvPr/>
        </p:nvPicPr>
        <p:blipFill>
          <a:blip r:embed="rId1"/>
          <a:stretch/>
        </p:blipFill>
        <p:spPr>
          <a:xfrm>
            <a:off x="7202520" y="3274920"/>
            <a:ext cx="850680" cy="850680"/>
          </a:xfrm>
          <a:prstGeom prst="rect">
            <a:avLst/>
          </a:prstGeom>
          <a:ln>
            <a:noFill/>
          </a:ln>
        </p:spPr>
      </p:pic>
      <p:sp>
        <p:nvSpPr>
          <p:cNvPr id="3304"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305"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E17D284B-7724-462A-B5E9-E1058151D723}" type="slidenum">
              <a:rPr b="0" lang="en-US" sz="1200" spc="-1" strike="noStrike">
                <a:solidFill>
                  <a:srgbClr val="ffffff"/>
                </a:solidFill>
                <a:latin typeface="Arial"/>
              </a:rPr>
              <a:t>23</a:t>
            </a:fld>
            <a:endParaRPr b="0" lang="en-US" sz="1200" spc="-1" strike="noStrike">
              <a:latin typeface="Times New Roman"/>
            </a:endParaRPr>
          </a:p>
        </p:txBody>
      </p:sp>
      <p:sp>
        <p:nvSpPr>
          <p:cNvPr id="3306"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Migration &amp;</a:t>
            </a:r>
            <a:br/>
            <a:r>
              <a:rPr b="1" lang="en-US" sz="6000" spc="-1" strike="noStrike">
                <a:solidFill>
                  <a:srgbClr val="ffffff"/>
                </a:solidFill>
                <a:latin typeface="Arial"/>
              </a:rPr>
              <a:t>Transfer</a:t>
            </a:r>
            <a:endParaRPr b="0" lang="en-US" sz="6000" spc="-1" strike="noStrike">
              <a:solidFill>
                <a:srgbClr val="000000"/>
              </a:solidFill>
              <a:latin typeface="Calibri"/>
            </a:endParaRPr>
          </a:p>
        </p:txBody>
      </p:sp>
      <p:sp>
        <p:nvSpPr>
          <p:cNvPr id="3307"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8" name="Graphic 23" descr=""/>
          <p:cNvPicPr/>
          <p:nvPr/>
        </p:nvPicPr>
        <p:blipFill>
          <a:blip r:embed="rId1"/>
          <a:stretch/>
        </p:blipFill>
        <p:spPr>
          <a:xfrm>
            <a:off x="9817200" y="1184400"/>
            <a:ext cx="761760" cy="761760"/>
          </a:xfrm>
          <a:prstGeom prst="rect">
            <a:avLst/>
          </a:prstGeom>
          <a:ln>
            <a:noFill/>
          </a:ln>
        </p:spPr>
      </p:pic>
      <p:pic>
        <p:nvPicPr>
          <p:cNvPr id="3309" name="Graphic 21" descr=""/>
          <p:cNvPicPr/>
          <p:nvPr/>
        </p:nvPicPr>
        <p:blipFill>
          <a:blip r:embed="rId2"/>
          <a:stretch/>
        </p:blipFill>
        <p:spPr>
          <a:xfrm>
            <a:off x="7534440" y="1184400"/>
            <a:ext cx="761760" cy="761760"/>
          </a:xfrm>
          <a:prstGeom prst="rect">
            <a:avLst/>
          </a:prstGeom>
          <a:ln>
            <a:noFill/>
          </a:ln>
        </p:spPr>
      </p:pic>
      <p:pic>
        <p:nvPicPr>
          <p:cNvPr id="3310" name="Graphic 17" descr=""/>
          <p:cNvPicPr/>
          <p:nvPr/>
        </p:nvPicPr>
        <p:blipFill>
          <a:blip r:embed="rId3"/>
          <a:stretch/>
        </p:blipFill>
        <p:spPr>
          <a:xfrm>
            <a:off x="2987640" y="1184400"/>
            <a:ext cx="761760" cy="761760"/>
          </a:xfrm>
          <a:prstGeom prst="rect">
            <a:avLst/>
          </a:prstGeom>
          <a:ln>
            <a:noFill/>
          </a:ln>
        </p:spPr>
      </p:pic>
      <p:sp>
        <p:nvSpPr>
          <p:cNvPr id="331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31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9852B337-FD5D-437E-B2FD-731A7CCE6FE9}" type="slidenum">
              <a:rPr b="0" lang="en-US" sz="1200" spc="-1" strike="noStrike">
                <a:solidFill>
                  <a:srgbClr val="ffffff"/>
                </a:solidFill>
                <a:latin typeface="Arial"/>
              </a:rPr>
              <a:t>23</a:t>
            </a:fld>
            <a:endParaRPr b="0" lang="en-US" sz="1200" spc="-1" strike="noStrike">
              <a:latin typeface="Times New Roman"/>
            </a:endParaRPr>
          </a:p>
        </p:txBody>
      </p:sp>
      <p:sp>
        <p:nvSpPr>
          <p:cNvPr id="331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Migration &amp; Transfer</a:t>
            </a:r>
            <a:endParaRPr b="0" lang="en-US" sz="2800" spc="-1" strike="noStrike">
              <a:solidFill>
                <a:srgbClr val="000000"/>
              </a:solidFill>
              <a:latin typeface="Calibri"/>
            </a:endParaRPr>
          </a:p>
        </p:txBody>
      </p:sp>
      <p:sp>
        <p:nvSpPr>
          <p:cNvPr id="331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1/2</a:t>
            </a:r>
            <a:endParaRPr b="0" lang="en-US" sz="1800" spc="-1" strike="noStrike">
              <a:solidFill>
                <a:srgbClr val="ffffff"/>
              </a:solidFill>
              <a:latin typeface="Arial"/>
            </a:endParaRPr>
          </a:p>
        </p:txBody>
      </p:sp>
      <p:sp>
        <p:nvSpPr>
          <p:cNvPr id="3315"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Application</a:t>
            </a:r>
            <a:br/>
            <a:r>
              <a:rPr b="0" lang="en-US" sz="1200" spc="-1" strike="noStrike">
                <a:solidFill>
                  <a:srgbClr val="ffffff"/>
                </a:solidFill>
                <a:latin typeface="Arial"/>
                <a:ea typeface="Amazon Ember"/>
              </a:rPr>
              <a:t>Discovery Service</a:t>
            </a:r>
            <a:endParaRPr b="0" lang="en-US" sz="1200" spc="-1" strike="noStrike">
              <a:latin typeface="Arial"/>
            </a:endParaRPr>
          </a:p>
        </p:txBody>
      </p:sp>
      <p:sp>
        <p:nvSpPr>
          <p:cNvPr id="3316"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317" name="CustomShape 7"/>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DataSync</a:t>
            </a:r>
            <a:endParaRPr b="0" lang="en-US" sz="1200" spc="-1" strike="noStrike">
              <a:latin typeface="Arial"/>
            </a:endParaRPr>
          </a:p>
        </p:txBody>
      </p:sp>
      <p:sp>
        <p:nvSpPr>
          <p:cNvPr id="3318"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319"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320" name="CustomShape 10"/>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Migration Hub</a:t>
            </a:r>
            <a:endParaRPr b="0" lang="en-US" sz="1200" spc="-1" strike="noStrike">
              <a:latin typeface="Arial"/>
            </a:endParaRPr>
          </a:p>
        </p:txBody>
      </p:sp>
      <p:sp>
        <p:nvSpPr>
          <p:cNvPr id="3321" name="CustomShape 11"/>
          <p:cNvSpPr/>
          <p:nvPr/>
        </p:nvSpPr>
        <p:spPr>
          <a:xfrm>
            <a:off x="7332840" y="3260880"/>
            <a:ext cx="11602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Agent</a:t>
            </a:r>
            <a:endParaRPr b="0" lang="en-US" sz="1100" spc="-1" strike="noStrike">
              <a:latin typeface="Arial"/>
            </a:endParaRPr>
          </a:p>
        </p:txBody>
      </p:sp>
      <p:pic>
        <p:nvPicPr>
          <p:cNvPr id="3322" name="Graphic 6" descr=""/>
          <p:cNvPicPr/>
          <p:nvPr/>
        </p:nvPicPr>
        <p:blipFill>
          <a:blip r:embed="rId4"/>
          <a:stretch/>
        </p:blipFill>
        <p:spPr>
          <a:xfrm>
            <a:off x="7682040" y="2803680"/>
            <a:ext cx="456840" cy="456840"/>
          </a:xfrm>
          <a:prstGeom prst="rect">
            <a:avLst/>
          </a:prstGeom>
          <a:ln>
            <a:noFill/>
          </a:ln>
        </p:spPr>
      </p:pic>
      <p:pic>
        <p:nvPicPr>
          <p:cNvPr id="3323" name="Graphic 8" descr=""/>
          <p:cNvPicPr/>
          <p:nvPr/>
        </p:nvPicPr>
        <p:blipFill>
          <a:blip r:embed="rId5"/>
          <a:stretch/>
        </p:blipFill>
        <p:spPr>
          <a:xfrm>
            <a:off x="5246640" y="1184400"/>
            <a:ext cx="761760" cy="761760"/>
          </a:xfrm>
          <a:prstGeom prst="rect">
            <a:avLst/>
          </a:prstGeom>
          <a:ln>
            <a:noFill/>
          </a:ln>
        </p:spPr>
      </p:pic>
      <p:sp>
        <p:nvSpPr>
          <p:cNvPr id="3324" name="CustomShape 12"/>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Transfer Family</a:t>
            </a:r>
            <a:endParaRPr b="0" lang="en-US" sz="1200" spc="-1" strike="noStrike">
              <a:latin typeface="Arial"/>
            </a:endParaRPr>
          </a:p>
        </p:txBody>
      </p:sp>
      <p:sp>
        <p:nvSpPr>
          <p:cNvPr id="3325" name="CustomShape 13"/>
          <p:cNvSpPr/>
          <p:nvPr/>
        </p:nvSpPr>
        <p:spPr>
          <a:xfrm>
            <a:off x="5109120" y="3298680"/>
            <a:ext cx="1100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AWS FTPS</a:t>
            </a:r>
            <a:endParaRPr b="0" lang="en-US" sz="1100" spc="-1" strike="noStrike">
              <a:latin typeface="Arial"/>
            </a:endParaRPr>
          </a:p>
        </p:txBody>
      </p:sp>
      <p:sp>
        <p:nvSpPr>
          <p:cNvPr id="3326" name="CustomShape 14"/>
          <p:cNvSpPr/>
          <p:nvPr/>
        </p:nvSpPr>
        <p:spPr>
          <a:xfrm>
            <a:off x="5109120" y="4411800"/>
            <a:ext cx="1100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AWS SFTP</a:t>
            </a:r>
            <a:endParaRPr b="0" lang="en-US" sz="1100" spc="-1" strike="noStrike">
              <a:latin typeface="Arial"/>
            </a:endParaRPr>
          </a:p>
        </p:txBody>
      </p:sp>
      <p:sp>
        <p:nvSpPr>
          <p:cNvPr id="3327" name="CustomShape 15"/>
          <p:cNvSpPr/>
          <p:nvPr/>
        </p:nvSpPr>
        <p:spPr>
          <a:xfrm>
            <a:off x="5109120" y="5454720"/>
            <a:ext cx="1100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AWS FTP</a:t>
            </a:r>
            <a:endParaRPr b="0" lang="en-US" sz="1100" spc="-1" strike="noStrike">
              <a:latin typeface="Arial"/>
            </a:endParaRPr>
          </a:p>
        </p:txBody>
      </p:sp>
      <p:pic>
        <p:nvPicPr>
          <p:cNvPr id="3328" name="Graphic 7" descr=""/>
          <p:cNvPicPr/>
          <p:nvPr/>
        </p:nvPicPr>
        <p:blipFill>
          <a:blip r:embed="rId6"/>
          <a:stretch/>
        </p:blipFill>
        <p:spPr>
          <a:xfrm>
            <a:off x="5425920" y="2797200"/>
            <a:ext cx="456840" cy="456840"/>
          </a:xfrm>
          <a:prstGeom prst="rect">
            <a:avLst/>
          </a:prstGeom>
          <a:ln>
            <a:noFill/>
          </a:ln>
        </p:spPr>
      </p:pic>
      <p:pic>
        <p:nvPicPr>
          <p:cNvPr id="3329" name="Graphic 20" descr=""/>
          <p:cNvPicPr/>
          <p:nvPr/>
        </p:nvPicPr>
        <p:blipFill>
          <a:blip r:embed="rId7"/>
          <a:stretch/>
        </p:blipFill>
        <p:spPr>
          <a:xfrm>
            <a:off x="5435640" y="4975200"/>
            <a:ext cx="456840" cy="456840"/>
          </a:xfrm>
          <a:prstGeom prst="rect">
            <a:avLst/>
          </a:prstGeom>
          <a:ln>
            <a:noFill/>
          </a:ln>
        </p:spPr>
      </p:pic>
      <p:pic>
        <p:nvPicPr>
          <p:cNvPr id="3330" name="Graphic 22" descr=""/>
          <p:cNvPicPr/>
          <p:nvPr/>
        </p:nvPicPr>
        <p:blipFill>
          <a:blip r:embed="rId8"/>
          <a:stretch/>
        </p:blipFill>
        <p:spPr>
          <a:xfrm>
            <a:off x="5435640" y="392112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1" name="Graphic 6" descr=""/>
          <p:cNvPicPr/>
          <p:nvPr/>
        </p:nvPicPr>
        <p:blipFill>
          <a:blip r:embed="rId1"/>
          <a:stretch/>
        </p:blipFill>
        <p:spPr>
          <a:xfrm>
            <a:off x="2987640" y="1182600"/>
            <a:ext cx="761760" cy="761760"/>
          </a:xfrm>
          <a:prstGeom prst="rect">
            <a:avLst/>
          </a:prstGeom>
          <a:ln>
            <a:noFill/>
          </a:ln>
        </p:spPr>
      </p:pic>
      <p:sp>
        <p:nvSpPr>
          <p:cNvPr id="333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33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AABA737-7162-410D-A919-0F7145A96FA3}" type="slidenum">
              <a:rPr b="0" lang="en-US" sz="1200" spc="-1" strike="noStrike">
                <a:solidFill>
                  <a:srgbClr val="ffffff"/>
                </a:solidFill>
                <a:latin typeface="Arial"/>
              </a:rPr>
              <a:t>23</a:t>
            </a:fld>
            <a:endParaRPr b="0" lang="en-US" sz="1200" spc="-1" strike="noStrike">
              <a:latin typeface="Times New Roman"/>
            </a:endParaRPr>
          </a:p>
        </p:txBody>
      </p:sp>
      <p:sp>
        <p:nvSpPr>
          <p:cNvPr id="333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Migration &amp; Transfer</a:t>
            </a:r>
            <a:endParaRPr b="0" lang="en-US" sz="2800" spc="-1" strike="noStrike">
              <a:solidFill>
                <a:srgbClr val="000000"/>
              </a:solidFill>
              <a:latin typeface="Calibri"/>
            </a:endParaRPr>
          </a:p>
        </p:txBody>
      </p:sp>
      <p:sp>
        <p:nvSpPr>
          <p:cNvPr id="333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2/2</a:t>
            </a:r>
            <a:endParaRPr b="0" lang="en-US" sz="1800" spc="-1" strike="noStrike">
              <a:solidFill>
                <a:srgbClr val="ffffff"/>
              </a:solidFill>
              <a:latin typeface="Arial"/>
            </a:endParaRPr>
          </a:p>
        </p:txBody>
      </p:sp>
      <p:sp>
        <p:nvSpPr>
          <p:cNvPr id="3336"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Server Migration </a:t>
            </a:r>
            <a:br/>
            <a:r>
              <a:rPr b="0" lang="en-US" sz="1200" spc="-1" strike="noStrike">
                <a:solidFill>
                  <a:srgbClr val="ffffff"/>
                </a:solidFill>
                <a:latin typeface="Arial"/>
                <a:ea typeface="Amazon Ember"/>
              </a:rPr>
              <a:t>Service (AWS SMS)</a:t>
            </a:r>
            <a:endParaRPr b="0" lang="en-US" sz="1200" spc="-1" strike="noStrike">
              <a:latin typeface="Arial"/>
            </a:endParaRPr>
          </a:p>
        </p:txBody>
      </p:sp>
      <p:sp>
        <p:nvSpPr>
          <p:cNvPr id="3337"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338" name="Line 7"/>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339" name="Line 8"/>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pic>
        <p:nvPicPr>
          <p:cNvPr id="3340" name="Graphic 18" descr=""/>
          <p:cNvPicPr/>
          <p:nvPr/>
        </p:nvPicPr>
        <p:blipFill>
          <a:blip r:embed="rId2"/>
          <a:stretch/>
        </p:blipFill>
        <p:spPr>
          <a:xfrm>
            <a:off x="5249880" y="1184400"/>
            <a:ext cx="761760" cy="761760"/>
          </a:xfrm>
          <a:prstGeom prst="rect">
            <a:avLst/>
          </a:prstGeom>
          <a:ln>
            <a:noFill/>
          </a:ln>
        </p:spPr>
      </p:pic>
      <p:sp>
        <p:nvSpPr>
          <p:cNvPr id="3341" name="CustomShape 9"/>
          <p:cNvSpPr/>
          <p:nvPr/>
        </p:nvSpPr>
        <p:spPr>
          <a:xfrm>
            <a:off x="450216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CloudEndure</a:t>
            </a:r>
            <a:br/>
            <a:r>
              <a:rPr b="0" lang="en-US" sz="1200" spc="-1" strike="noStrike">
                <a:solidFill>
                  <a:srgbClr val="ffffff"/>
                </a:solidFill>
                <a:latin typeface="Arial"/>
                <a:ea typeface="Amazon Ember"/>
              </a:rPr>
              <a:t>Migration</a:t>
            </a:r>
            <a:endParaRPr b="0" lang="en-US" sz="1200" spc="-1" strike="noStrike">
              <a:latin typeface="Arial"/>
            </a:endParaRPr>
          </a:p>
        </p:txBody>
      </p:sp>
      <p:pic>
        <p:nvPicPr>
          <p:cNvPr id="3342" name="Graphic 23" descr=""/>
          <p:cNvPicPr/>
          <p:nvPr/>
        </p:nvPicPr>
        <p:blipFill>
          <a:blip r:embed="rId3"/>
          <a:stretch/>
        </p:blipFill>
        <p:spPr>
          <a:xfrm>
            <a:off x="7532640" y="1184400"/>
            <a:ext cx="761760" cy="761760"/>
          </a:xfrm>
          <a:prstGeom prst="rect">
            <a:avLst/>
          </a:prstGeom>
          <a:ln>
            <a:noFill/>
          </a:ln>
        </p:spPr>
      </p:pic>
      <p:sp>
        <p:nvSpPr>
          <p:cNvPr id="3343" name="CustomShape 10"/>
          <p:cNvSpPr/>
          <p:nvPr/>
        </p:nvSpPr>
        <p:spPr>
          <a:xfrm>
            <a:off x="681804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Migration Evaluator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4" name="Graphic 7" descr=""/>
          <p:cNvPicPr/>
          <p:nvPr/>
        </p:nvPicPr>
        <p:blipFill>
          <a:blip r:embed="rId1"/>
          <a:stretch/>
        </p:blipFill>
        <p:spPr>
          <a:xfrm>
            <a:off x="7202520" y="3278160"/>
            <a:ext cx="850680" cy="850680"/>
          </a:xfrm>
          <a:prstGeom prst="rect">
            <a:avLst/>
          </a:prstGeom>
          <a:ln>
            <a:noFill/>
          </a:ln>
        </p:spPr>
      </p:pic>
      <p:sp>
        <p:nvSpPr>
          <p:cNvPr id="3345"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346"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4CDE01BC-65D2-442D-A5C1-6958B89CE6F3}" type="slidenum">
              <a:rPr b="0" lang="en-US" sz="1200" spc="-1" strike="noStrike">
                <a:solidFill>
                  <a:srgbClr val="ffffff"/>
                </a:solidFill>
                <a:latin typeface="Arial"/>
              </a:rPr>
              <a:t>23</a:t>
            </a:fld>
            <a:endParaRPr b="0" lang="en-US" sz="1200" spc="-1" strike="noStrike">
              <a:latin typeface="Times New Roman"/>
            </a:endParaRPr>
          </a:p>
        </p:txBody>
      </p:sp>
      <p:sp>
        <p:nvSpPr>
          <p:cNvPr id="3347"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Networking &amp;</a:t>
            </a:r>
            <a:br/>
            <a:r>
              <a:rPr b="1" lang="en-US" sz="6000" spc="-1" strike="noStrike">
                <a:solidFill>
                  <a:srgbClr val="ffffff"/>
                </a:solidFill>
                <a:latin typeface="Arial"/>
              </a:rPr>
              <a:t>Content Delivery</a:t>
            </a:r>
            <a:endParaRPr b="0" lang="en-US" sz="6000" spc="-1" strike="noStrike">
              <a:solidFill>
                <a:srgbClr val="000000"/>
              </a:solidFill>
              <a:latin typeface="Calibri"/>
            </a:endParaRPr>
          </a:p>
        </p:txBody>
      </p:sp>
      <p:sp>
        <p:nvSpPr>
          <p:cNvPr id="3348"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9" name="Graphic 23" descr=""/>
          <p:cNvPicPr/>
          <p:nvPr/>
        </p:nvPicPr>
        <p:blipFill>
          <a:blip r:embed="rId1"/>
          <a:stretch/>
        </p:blipFill>
        <p:spPr>
          <a:xfrm>
            <a:off x="9817200" y="1184400"/>
            <a:ext cx="761760" cy="761760"/>
          </a:xfrm>
          <a:prstGeom prst="rect">
            <a:avLst/>
          </a:prstGeom>
          <a:ln>
            <a:noFill/>
          </a:ln>
        </p:spPr>
      </p:pic>
      <p:pic>
        <p:nvPicPr>
          <p:cNvPr id="3350" name="Graphic 21" descr=""/>
          <p:cNvPicPr/>
          <p:nvPr/>
        </p:nvPicPr>
        <p:blipFill>
          <a:blip r:embed="rId2"/>
          <a:stretch/>
        </p:blipFill>
        <p:spPr>
          <a:xfrm>
            <a:off x="7534440" y="1182600"/>
            <a:ext cx="761760" cy="761760"/>
          </a:xfrm>
          <a:prstGeom prst="rect">
            <a:avLst/>
          </a:prstGeom>
          <a:ln>
            <a:noFill/>
          </a:ln>
        </p:spPr>
      </p:pic>
      <p:pic>
        <p:nvPicPr>
          <p:cNvPr id="3351" name="Graphic 19" descr=""/>
          <p:cNvPicPr/>
          <p:nvPr/>
        </p:nvPicPr>
        <p:blipFill>
          <a:blip r:embed="rId3"/>
          <a:stretch/>
        </p:blipFill>
        <p:spPr>
          <a:xfrm>
            <a:off x="5243400" y="1184400"/>
            <a:ext cx="761760" cy="761760"/>
          </a:xfrm>
          <a:prstGeom prst="rect">
            <a:avLst/>
          </a:prstGeom>
          <a:ln>
            <a:noFill/>
          </a:ln>
        </p:spPr>
      </p:pic>
      <p:sp>
        <p:nvSpPr>
          <p:cNvPr id="335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35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D8ACA371-CBF7-4B5B-B289-BB29BEE5EDFE}" type="slidenum">
              <a:rPr b="0" lang="en-US" sz="1200" spc="-1" strike="noStrike">
                <a:solidFill>
                  <a:srgbClr val="ffffff"/>
                </a:solidFill>
                <a:latin typeface="Arial"/>
              </a:rPr>
              <a:t>23</a:t>
            </a:fld>
            <a:endParaRPr b="0" lang="en-US" sz="1200" spc="-1" strike="noStrike">
              <a:latin typeface="Times New Roman"/>
            </a:endParaRPr>
          </a:p>
        </p:txBody>
      </p:sp>
      <p:sp>
        <p:nvSpPr>
          <p:cNvPr id="335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Networking &amp; Content Delivery</a:t>
            </a:r>
            <a:endParaRPr b="0" lang="en-US" sz="2800" spc="-1" strike="noStrike">
              <a:solidFill>
                <a:srgbClr val="000000"/>
              </a:solidFill>
              <a:latin typeface="Calibri"/>
            </a:endParaRPr>
          </a:p>
        </p:txBody>
      </p:sp>
      <p:sp>
        <p:nvSpPr>
          <p:cNvPr id="335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1/4</a:t>
            </a:r>
            <a:endParaRPr b="0" lang="en-US" sz="1800" spc="-1" strike="noStrike">
              <a:solidFill>
                <a:srgbClr val="ffffff"/>
              </a:solidFill>
              <a:latin typeface="Arial"/>
            </a:endParaRPr>
          </a:p>
        </p:txBody>
      </p:sp>
      <p:sp>
        <p:nvSpPr>
          <p:cNvPr id="3356" name="Line 5"/>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357" name="CustomShape 6"/>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CloudFront</a:t>
            </a:r>
            <a:endParaRPr b="0" lang="en-US" sz="1200" spc="-1" strike="noStrike">
              <a:latin typeface="Arial"/>
            </a:endParaRPr>
          </a:p>
        </p:txBody>
      </p:sp>
      <p:sp>
        <p:nvSpPr>
          <p:cNvPr id="3358" name="CustomShape 7"/>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Route 53</a:t>
            </a:r>
            <a:endParaRPr b="0" lang="en-US" sz="1200" spc="-1" strike="noStrike">
              <a:latin typeface="Arial"/>
            </a:endParaRPr>
          </a:p>
        </p:txBody>
      </p:sp>
      <p:sp>
        <p:nvSpPr>
          <p:cNvPr id="3359"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360"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361" name="CustomShape 10"/>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PrivateLink</a:t>
            </a:r>
            <a:endParaRPr b="0" lang="en-US" sz="1200" spc="-1" strike="noStrike">
              <a:latin typeface="Arial"/>
            </a:endParaRPr>
          </a:p>
        </p:txBody>
      </p:sp>
      <p:sp>
        <p:nvSpPr>
          <p:cNvPr id="3362" name="CustomShape 11"/>
          <p:cNvSpPr/>
          <p:nvPr/>
        </p:nvSpPr>
        <p:spPr>
          <a:xfrm>
            <a:off x="4489560" y="3260880"/>
            <a:ext cx="11462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Download distribution</a:t>
            </a:r>
            <a:endParaRPr b="0" lang="en-US" sz="1100" spc="-1" strike="noStrike">
              <a:latin typeface="Arial"/>
            </a:endParaRPr>
          </a:p>
        </p:txBody>
      </p:sp>
      <p:sp>
        <p:nvSpPr>
          <p:cNvPr id="3363" name="CustomShape 12"/>
          <p:cNvSpPr/>
          <p:nvPr/>
        </p:nvSpPr>
        <p:spPr>
          <a:xfrm>
            <a:off x="5621040" y="3263400"/>
            <a:ext cx="11462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Edge location</a:t>
            </a:r>
            <a:endParaRPr b="0" lang="en-US" sz="1100" spc="-1" strike="noStrike">
              <a:latin typeface="Arial"/>
            </a:endParaRPr>
          </a:p>
        </p:txBody>
      </p:sp>
      <p:sp>
        <p:nvSpPr>
          <p:cNvPr id="3364" name="CustomShape 13"/>
          <p:cNvSpPr/>
          <p:nvPr/>
        </p:nvSpPr>
        <p:spPr>
          <a:xfrm>
            <a:off x="7297200" y="3260880"/>
            <a:ext cx="12697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Hosted zone</a:t>
            </a:r>
            <a:endParaRPr b="0" lang="en-US" sz="1100" spc="-1" strike="noStrike">
              <a:latin typeface="Arial"/>
            </a:endParaRPr>
          </a:p>
        </p:txBody>
      </p:sp>
      <p:sp>
        <p:nvSpPr>
          <p:cNvPr id="3365" name="CustomShape 14"/>
          <p:cNvSpPr/>
          <p:nvPr/>
        </p:nvSpPr>
        <p:spPr>
          <a:xfrm>
            <a:off x="7297200" y="4327560"/>
            <a:ext cx="12697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Route table</a:t>
            </a:r>
            <a:endParaRPr b="0" lang="en-US" sz="1100" spc="-1" strike="noStrike">
              <a:latin typeface="Arial"/>
            </a:endParaRPr>
          </a:p>
        </p:txBody>
      </p:sp>
      <p:pic>
        <p:nvPicPr>
          <p:cNvPr id="3366" name="Graphic 8" descr=""/>
          <p:cNvPicPr/>
          <p:nvPr/>
        </p:nvPicPr>
        <p:blipFill>
          <a:blip r:embed="rId4"/>
          <a:stretch/>
        </p:blipFill>
        <p:spPr>
          <a:xfrm>
            <a:off x="4834080" y="2803680"/>
            <a:ext cx="456840" cy="456840"/>
          </a:xfrm>
          <a:prstGeom prst="rect">
            <a:avLst/>
          </a:prstGeom>
          <a:ln>
            <a:noFill/>
          </a:ln>
        </p:spPr>
      </p:pic>
      <p:pic>
        <p:nvPicPr>
          <p:cNvPr id="3367" name="Graphic 27" descr=""/>
          <p:cNvPicPr/>
          <p:nvPr/>
        </p:nvPicPr>
        <p:blipFill>
          <a:blip r:embed="rId5"/>
          <a:stretch/>
        </p:blipFill>
        <p:spPr>
          <a:xfrm>
            <a:off x="7697880" y="2803680"/>
            <a:ext cx="456840" cy="456840"/>
          </a:xfrm>
          <a:prstGeom prst="rect">
            <a:avLst/>
          </a:prstGeom>
          <a:ln>
            <a:noFill/>
          </a:ln>
        </p:spPr>
      </p:pic>
      <p:pic>
        <p:nvPicPr>
          <p:cNvPr id="3368" name="Graphic 29" descr=""/>
          <p:cNvPicPr/>
          <p:nvPr/>
        </p:nvPicPr>
        <p:blipFill>
          <a:blip r:embed="rId6"/>
          <a:stretch/>
        </p:blipFill>
        <p:spPr>
          <a:xfrm>
            <a:off x="5965560" y="2803680"/>
            <a:ext cx="456840" cy="456840"/>
          </a:xfrm>
          <a:prstGeom prst="rect">
            <a:avLst/>
          </a:prstGeom>
          <a:ln>
            <a:noFill/>
          </a:ln>
        </p:spPr>
      </p:pic>
      <p:pic>
        <p:nvPicPr>
          <p:cNvPr id="3369" name="Graphic 31" descr=""/>
          <p:cNvPicPr/>
          <p:nvPr/>
        </p:nvPicPr>
        <p:blipFill>
          <a:blip r:embed="rId7"/>
          <a:stretch/>
        </p:blipFill>
        <p:spPr>
          <a:xfrm>
            <a:off x="7696080" y="3870360"/>
            <a:ext cx="456840" cy="456840"/>
          </a:xfrm>
          <a:prstGeom prst="rect">
            <a:avLst/>
          </a:prstGeom>
          <a:ln>
            <a:noFill/>
          </a:ln>
        </p:spPr>
      </p:pic>
      <p:sp>
        <p:nvSpPr>
          <p:cNvPr id="3370" name="CustomShape 15"/>
          <p:cNvSpPr/>
          <p:nvPr/>
        </p:nvSpPr>
        <p:spPr>
          <a:xfrm>
            <a:off x="4489560" y="4324680"/>
            <a:ext cx="11462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Streaming distribution</a:t>
            </a:r>
            <a:endParaRPr b="0" lang="en-US" sz="1100" spc="-1" strike="noStrike">
              <a:latin typeface="Arial"/>
            </a:endParaRPr>
          </a:p>
        </p:txBody>
      </p:sp>
      <p:pic>
        <p:nvPicPr>
          <p:cNvPr id="3371" name="Graphic 33" descr=""/>
          <p:cNvPicPr/>
          <p:nvPr/>
        </p:nvPicPr>
        <p:blipFill>
          <a:blip r:embed="rId8"/>
          <a:stretch/>
        </p:blipFill>
        <p:spPr>
          <a:xfrm>
            <a:off x="4829400" y="3866040"/>
            <a:ext cx="456840" cy="456840"/>
          </a:xfrm>
          <a:prstGeom prst="rect">
            <a:avLst/>
          </a:prstGeom>
          <a:ln>
            <a:noFill/>
          </a:ln>
        </p:spPr>
      </p:pic>
      <p:sp>
        <p:nvSpPr>
          <p:cNvPr id="3372" name="CustomShape 16"/>
          <p:cNvSpPr/>
          <p:nvPr/>
        </p:nvSpPr>
        <p:spPr>
          <a:xfrm>
            <a:off x="5619960" y="4324680"/>
            <a:ext cx="11462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Functions</a:t>
            </a:r>
            <a:endParaRPr b="0" lang="en-US" sz="1100" spc="-1" strike="noStrike">
              <a:latin typeface="Arial"/>
            </a:endParaRPr>
          </a:p>
        </p:txBody>
      </p:sp>
      <p:pic>
        <p:nvPicPr>
          <p:cNvPr id="3373" name="Graphic 35" descr=""/>
          <p:cNvPicPr/>
          <p:nvPr/>
        </p:nvPicPr>
        <p:blipFill>
          <a:blip r:embed="rId9"/>
          <a:stretch/>
        </p:blipFill>
        <p:spPr>
          <a:xfrm>
            <a:off x="5958000" y="3871800"/>
            <a:ext cx="456840" cy="456840"/>
          </a:xfrm>
          <a:prstGeom prst="rect">
            <a:avLst/>
          </a:prstGeom>
          <a:ln>
            <a:noFill/>
          </a:ln>
        </p:spPr>
      </p:pic>
      <p:pic>
        <p:nvPicPr>
          <p:cNvPr id="3374" name="Graphic 7" descr=""/>
          <p:cNvPicPr/>
          <p:nvPr/>
        </p:nvPicPr>
        <p:blipFill>
          <a:blip r:embed="rId10"/>
          <a:stretch/>
        </p:blipFill>
        <p:spPr>
          <a:xfrm>
            <a:off x="2989440" y="1184400"/>
            <a:ext cx="761760" cy="761760"/>
          </a:xfrm>
          <a:prstGeom prst="rect">
            <a:avLst/>
          </a:prstGeom>
          <a:ln>
            <a:noFill/>
          </a:ln>
        </p:spPr>
      </p:pic>
      <p:sp>
        <p:nvSpPr>
          <p:cNvPr id="3375" name="CustomShape 17"/>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Transit Gateway</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76" name="Graphic 6" descr=""/>
          <p:cNvPicPr/>
          <p:nvPr/>
        </p:nvPicPr>
        <p:blipFill>
          <a:blip r:embed="rId1"/>
          <a:stretch/>
        </p:blipFill>
        <p:spPr>
          <a:xfrm>
            <a:off x="2987640" y="1184400"/>
            <a:ext cx="761760" cy="761760"/>
          </a:xfrm>
          <a:prstGeom prst="rect">
            <a:avLst/>
          </a:prstGeom>
          <a:ln>
            <a:noFill/>
          </a:ln>
        </p:spPr>
      </p:pic>
      <p:sp>
        <p:nvSpPr>
          <p:cNvPr id="3377"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378"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C112386-57DA-4590-B4D8-099AAD2D1236}" type="slidenum">
              <a:rPr b="0" lang="en-US" sz="1200" spc="-1" strike="noStrike">
                <a:solidFill>
                  <a:srgbClr val="ffffff"/>
                </a:solidFill>
                <a:latin typeface="Arial"/>
              </a:rPr>
              <a:t>23</a:t>
            </a:fld>
            <a:endParaRPr b="0" lang="en-US" sz="1200" spc="-1" strike="noStrike">
              <a:latin typeface="Times New Roman"/>
            </a:endParaRPr>
          </a:p>
        </p:txBody>
      </p:sp>
      <p:sp>
        <p:nvSpPr>
          <p:cNvPr id="3379"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Networking &amp; Content Delivery</a:t>
            </a:r>
            <a:endParaRPr b="0" lang="en-US" sz="2800" spc="-1" strike="noStrike">
              <a:solidFill>
                <a:srgbClr val="000000"/>
              </a:solidFill>
              <a:latin typeface="Calibri"/>
            </a:endParaRPr>
          </a:p>
        </p:txBody>
      </p:sp>
      <p:sp>
        <p:nvSpPr>
          <p:cNvPr id="3380"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2/4</a:t>
            </a:r>
            <a:endParaRPr b="0" lang="en-US" sz="1800" spc="-1" strike="noStrike">
              <a:solidFill>
                <a:srgbClr val="ffffff"/>
              </a:solidFill>
              <a:latin typeface="Arial"/>
            </a:endParaRPr>
          </a:p>
        </p:txBody>
      </p:sp>
      <p:sp>
        <p:nvSpPr>
          <p:cNvPr id="3381"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Virtual Private Cloud (Amazon VPC)</a:t>
            </a:r>
            <a:endParaRPr b="0" lang="en-US" sz="1200" spc="-1" strike="noStrike">
              <a:latin typeface="Arial"/>
            </a:endParaRPr>
          </a:p>
        </p:txBody>
      </p:sp>
      <p:sp>
        <p:nvSpPr>
          <p:cNvPr id="3382" name="CustomShape 6"/>
          <p:cNvSpPr/>
          <p:nvPr/>
        </p:nvSpPr>
        <p:spPr>
          <a:xfrm>
            <a:off x="2249640" y="326232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Customer gateway</a:t>
            </a:r>
            <a:endParaRPr b="0" lang="en-US" sz="1100" spc="-1" strike="noStrike">
              <a:latin typeface="Arial"/>
            </a:endParaRPr>
          </a:p>
        </p:txBody>
      </p:sp>
      <p:sp>
        <p:nvSpPr>
          <p:cNvPr id="3383" name="CustomShape 7"/>
          <p:cNvSpPr/>
          <p:nvPr/>
        </p:nvSpPr>
        <p:spPr>
          <a:xfrm>
            <a:off x="3896640" y="3262320"/>
            <a:ext cx="1402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Internet gateway</a:t>
            </a:r>
            <a:endParaRPr b="0" lang="en-US" sz="1100" spc="-1" strike="noStrike">
              <a:latin typeface="Arial"/>
            </a:endParaRPr>
          </a:p>
        </p:txBody>
      </p:sp>
      <p:sp>
        <p:nvSpPr>
          <p:cNvPr id="3384" name="CustomShape 8"/>
          <p:cNvSpPr/>
          <p:nvPr/>
        </p:nvSpPr>
        <p:spPr>
          <a:xfrm>
            <a:off x="5495760" y="3262320"/>
            <a:ext cx="13424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VPN gateway</a:t>
            </a:r>
            <a:endParaRPr b="0" lang="en-US" sz="1100" spc="-1" strike="noStrike">
              <a:latin typeface="Arial"/>
            </a:endParaRPr>
          </a:p>
        </p:txBody>
      </p:sp>
      <p:sp>
        <p:nvSpPr>
          <p:cNvPr id="3385" name="CustomShape 9"/>
          <p:cNvSpPr/>
          <p:nvPr/>
        </p:nvSpPr>
        <p:spPr>
          <a:xfrm>
            <a:off x="2249640" y="438156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Traffic mirroring</a:t>
            </a:r>
            <a:endParaRPr b="0" lang="en-US" sz="1100" spc="-1" strike="noStrike">
              <a:latin typeface="Arial"/>
            </a:endParaRPr>
          </a:p>
        </p:txBody>
      </p:sp>
      <p:sp>
        <p:nvSpPr>
          <p:cNvPr id="3386" name="CustomShape 10"/>
          <p:cNvSpPr/>
          <p:nvPr/>
        </p:nvSpPr>
        <p:spPr>
          <a:xfrm>
            <a:off x="3958920" y="4381560"/>
            <a:ext cx="12344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NAT gateway</a:t>
            </a:r>
            <a:endParaRPr b="0" lang="en-US" sz="1100" spc="-1" strike="noStrike">
              <a:latin typeface="Arial"/>
            </a:endParaRPr>
          </a:p>
        </p:txBody>
      </p:sp>
      <p:sp>
        <p:nvSpPr>
          <p:cNvPr id="3387" name="CustomShape 11"/>
          <p:cNvSpPr/>
          <p:nvPr/>
        </p:nvSpPr>
        <p:spPr>
          <a:xfrm>
            <a:off x="5495760" y="4381560"/>
            <a:ext cx="13424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Elastic network interface</a:t>
            </a:r>
            <a:endParaRPr b="0" lang="en-US" sz="1100" spc="-1" strike="noStrike">
              <a:latin typeface="Arial"/>
            </a:endParaRPr>
          </a:p>
        </p:txBody>
      </p:sp>
      <p:sp>
        <p:nvSpPr>
          <p:cNvPr id="3388" name="CustomShape 12"/>
          <p:cNvSpPr/>
          <p:nvPr/>
        </p:nvSpPr>
        <p:spPr>
          <a:xfrm>
            <a:off x="10168920" y="438156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VPN connection</a:t>
            </a:r>
            <a:endParaRPr b="0" lang="en-US" sz="1100" spc="-1" strike="noStrike">
              <a:latin typeface="Arial"/>
            </a:endParaRPr>
          </a:p>
        </p:txBody>
      </p:sp>
      <p:sp>
        <p:nvSpPr>
          <p:cNvPr id="3389" name="CustomShape 13"/>
          <p:cNvSpPr/>
          <p:nvPr/>
        </p:nvSpPr>
        <p:spPr>
          <a:xfrm>
            <a:off x="7038360" y="3262320"/>
            <a:ext cx="14331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Flow logs</a:t>
            </a:r>
            <a:endParaRPr b="0" lang="en-US" sz="1100" spc="-1" strike="noStrike">
              <a:latin typeface="Arial"/>
            </a:endParaRPr>
          </a:p>
        </p:txBody>
      </p:sp>
      <p:sp>
        <p:nvSpPr>
          <p:cNvPr id="3390" name="CustomShape 14"/>
          <p:cNvSpPr/>
          <p:nvPr/>
        </p:nvSpPr>
        <p:spPr>
          <a:xfrm>
            <a:off x="7038360" y="4381560"/>
            <a:ext cx="14331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Elastic network</a:t>
            </a:r>
            <a:br/>
            <a:r>
              <a:rPr b="0" lang="en-US" sz="1100" spc="-1" strike="noStrike">
                <a:solidFill>
                  <a:srgbClr val="ffffff"/>
                </a:solidFill>
                <a:latin typeface="Arial"/>
                <a:ea typeface="Amazon Ember"/>
              </a:rPr>
              <a:t>adapter</a:t>
            </a:r>
            <a:endParaRPr b="0" lang="en-US" sz="1100" spc="-1" strike="noStrike">
              <a:latin typeface="Arial"/>
            </a:endParaRPr>
          </a:p>
        </p:txBody>
      </p:sp>
      <p:sp>
        <p:nvSpPr>
          <p:cNvPr id="3391" name="CustomShape 15"/>
          <p:cNvSpPr/>
          <p:nvPr/>
        </p:nvSpPr>
        <p:spPr>
          <a:xfrm>
            <a:off x="2384640" y="5462640"/>
            <a:ext cx="12344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Peering connection</a:t>
            </a:r>
            <a:endParaRPr b="0" lang="en-US" sz="1100" spc="-1" strike="noStrike">
              <a:latin typeface="Arial"/>
            </a:endParaRPr>
          </a:p>
        </p:txBody>
      </p:sp>
      <p:sp>
        <p:nvSpPr>
          <p:cNvPr id="3392" name="CustomShape 16"/>
          <p:cNvSpPr/>
          <p:nvPr/>
        </p:nvSpPr>
        <p:spPr>
          <a:xfrm>
            <a:off x="8512200" y="3262320"/>
            <a:ext cx="16441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Endpoints</a:t>
            </a:r>
            <a:endParaRPr b="0" lang="en-US" sz="1100" spc="-1" strike="noStrike">
              <a:latin typeface="Arial"/>
            </a:endParaRPr>
          </a:p>
        </p:txBody>
      </p:sp>
      <p:sp>
        <p:nvSpPr>
          <p:cNvPr id="3393" name="CustomShape 17"/>
          <p:cNvSpPr/>
          <p:nvPr/>
        </p:nvSpPr>
        <p:spPr>
          <a:xfrm>
            <a:off x="8512200" y="4381560"/>
            <a:ext cx="16441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Network access</a:t>
            </a:r>
            <a:br/>
            <a:r>
              <a:rPr b="0" lang="en-US" sz="1100" spc="-1" strike="noStrike">
                <a:solidFill>
                  <a:srgbClr val="ffffff"/>
                </a:solidFill>
                <a:latin typeface="Arial"/>
                <a:ea typeface="Amazon Ember"/>
              </a:rPr>
              <a:t>control list</a:t>
            </a:r>
            <a:endParaRPr b="0" lang="en-US" sz="1100" spc="-1" strike="noStrike">
              <a:latin typeface="Arial"/>
            </a:endParaRPr>
          </a:p>
        </p:txBody>
      </p:sp>
      <p:sp>
        <p:nvSpPr>
          <p:cNvPr id="3394" name="CustomShape 18"/>
          <p:cNvSpPr/>
          <p:nvPr/>
        </p:nvSpPr>
        <p:spPr>
          <a:xfrm>
            <a:off x="10102320" y="3262320"/>
            <a:ext cx="1644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Router</a:t>
            </a:r>
            <a:endParaRPr b="0" lang="en-US" sz="1200" spc="-1" strike="noStrike">
              <a:latin typeface="Arial"/>
            </a:endParaRPr>
          </a:p>
        </p:txBody>
      </p:sp>
      <p:pic>
        <p:nvPicPr>
          <p:cNvPr id="3395" name="Graphic 7" descr=""/>
          <p:cNvPicPr/>
          <p:nvPr/>
        </p:nvPicPr>
        <p:blipFill>
          <a:blip r:embed="rId2"/>
          <a:stretch/>
        </p:blipFill>
        <p:spPr>
          <a:xfrm>
            <a:off x="2776680" y="2805120"/>
            <a:ext cx="456840" cy="456840"/>
          </a:xfrm>
          <a:prstGeom prst="rect">
            <a:avLst/>
          </a:prstGeom>
          <a:ln>
            <a:noFill/>
          </a:ln>
        </p:spPr>
      </p:pic>
      <p:pic>
        <p:nvPicPr>
          <p:cNvPr id="3396" name="Graphic 10" descr=""/>
          <p:cNvPicPr/>
          <p:nvPr/>
        </p:nvPicPr>
        <p:blipFill>
          <a:blip r:embed="rId3"/>
          <a:stretch/>
        </p:blipFill>
        <p:spPr>
          <a:xfrm>
            <a:off x="4357800" y="2805120"/>
            <a:ext cx="456840" cy="456840"/>
          </a:xfrm>
          <a:prstGeom prst="rect">
            <a:avLst/>
          </a:prstGeom>
          <a:ln>
            <a:noFill/>
          </a:ln>
        </p:spPr>
      </p:pic>
      <p:pic>
        <p:nvPicPr>
          <p:cNvPr id="3397" name="Graphic 14" descr=""/>
          <p:cNvPicPr/>
          <p:nvPr/>
        </p:nvPicPr>
        <p:blipFill>
          <a:blip r:embed="rId4"/>
          <a:stretch/>
        </p:blipFill>
        <p:spPr>
          <a:xfrm>
            <a:off x="5938920" y="2805120"/>
            <a:ext cx="456840" cy="456840"/>
          </a:xfrm>
          <a:prstGeom prst="rect">
            <a:avLst/>
          </a:prstGeom>
          <a:ln>
            <a:noFill/>
          </a:ln>
        </p:spPr>
      </p:pic>
      <p:pic>
        <p:nvPicPr>
          <p:cNvPr id="3398" name="Graphic 24" descr=""/>
          <p:cNvPicPr/>
          <p:nvPr/>
        </p:nvPicPr>
        <p:blipFill>
          <a:blip r:embed="rId5"/>
          <a:stretch/>
        </p:blipFill>
        <p:spPr>
          <a:xfrm>
            <a:off x="7520040" y="2805120"/>
            <a:ext cx="456840" cy="456840"/>
          </a:xfrm>
          <a:prstGeom prst="rect">
            <a:avLst/>
          </a:prstGeom>
          <a:ln>
            <a:noFill/>
          </a:ln>
        </p:spPr>
      </p:pic>
      <p:pic>
        <p:nvPicPr>
          <p:cNvPr id="3399" name="Graphic 29" descr=""/>
          <p:cNvPicPr/>
          <p:nvPr/>
        </p:nvPicPr>
        <p:blipFill>
          <a:blip r:embed="rId6"/>
          <a:stretch/>
        </p:blipFill>
        <p:spPr>
          <a:xfrm>
            <a:off x="9105840" y="2805120"/>
            <a:ext cx="456840" cy="456840"/>
          </a:xfrm>
          <a:prstGeom prst="rect">
            <a:avLst/>
          </a:prstGeom>
          <a:ln>
            <a:noFill/>
          </a:ln>
        </p:spPr>
      </p:pic>
      <p:pic>
        <p:nvPicPr>
          <p:cNvPr id="3400" name="Graphic 31" descr=""/>
          <p:cNvPicPr/>
          <p:nvPr/>
        </p:nvPicPr>
        <p:blipFill>
          <a:blip r:embed="rId7"/>
          <a:stretch/>
        </p:blipFill>
        <p:spPr>
          <a:xfrm>
            <a:off x="10695960" y="2805120"/>
            <a:ext cx="456840" cy="456840"/>
          </a:xfrm>
          <a:prstGeom prst="rect">
            <a:avLst/>
          </a:prstGeom>
          <a:ln>
            <a:noFill/>
          </a:ln>
        </p:spPr>
      </p:pic>
      <p:pic>
        <p:nvPicPr>
          <p:cNvPr id="3401" name="Graphic 33" descr=""/>
          <p:cNvPicPr/>
          <p:nvPr/>
        </p:nvPicPr>
        <p:blipFill>
          <a:blip r:embed="rId8"/>
          <a:stretch/>
        </p:blipFill>
        <p:spPr>
          <a:xfrm>
            <a:off x="2773440" y="3924360"/>
            <a:ext cx="456840" cy="456840"/>
          </a:xfrm>
          <a:prstGeom prst="rect">
            <a:avLst/>
          </a:prstGeom>
          <a:ln>
            <a:noFill/>
          </a:ln>
        </p:spPr>
      </p:pic>
      <p:pic>
        <p:nvPicPr>
          <p:cNvPr id="3402" name="Graphic 35" descr=""/>
          <p:cNvPicPr/>
          <p:nvPr/>
        </p:nvPicPr>
        <p:blipFill>
          <a:blip r:embed="rId9"/>
          <a:stretch/>
        </p:blipFill>
        <p:spPr>
          <a:xfrm>
            <a:off x="4355280" y="3922560"/>
            <a:ext cx="456840" cy="456840"/>
          </a:xfrm>
          <a:prstGeom prst="rect">
            <a:avLst/>
          </a:prstGeom>
          <a:ln>
            <a:noFill/>
          </a:ln>
        </p:spPr>
      </p:pic>
      <p:pic>
        <p:nvPicPr>
          <p:cNvPr id="3403" name="Graphic 37" descr=""/>
          <p:cNvPicPr/>
          <p:nvPr/>
        </p:nvPicPr>
        <p:blipFill>
          <a:blip r:embed="rId10"/>
          <a:stretch/>
        </p:blipFill>
        <p:spPr>
          <a:xfrm>
            <a:off x="5937120" y="3922560"/>
            <a:ext cx="456840" cy="456840"/>
          </a:xfrm>
          <a:prstGeom prst="rect">
            <a:avLst/>
          </a:prstGeom>
          <a:ln>
            <a:noFill/>
          </a:ln>
        </p:spPr>
      </p:pic>
      <p:pic>
        <p:nvPicPr>
          <p:cNvPr id="3404" name="Graphic 39" descr=""/>
          <p:cNvPicPr/>
          <p:nvPr/>
        </p:nvPicPr>
        <p:blipFill>
          <a:blip r:embed="rId11"/>
          <a:stretch/>
        </p:blipFill>
        <p:spPr>
          <a:xfrm>
            <a:off x="7519320" y="3917880"/>
            <a:ext cx="456840" cy="456840"/>
          </a:xfrm>
          <a:prstGeom prst="rect">
            <a:avLst/>
          </a:prstGeom>
          <a:ln>
            <a:noFill/>
          </a:ln>
        </p:spPr>
      </p:pic>
      <p:pic>
        <p:nvPicPr>
          <p:cNvPr id="3405" name="Graphic 41" descr=""/>
          <p:cNvPicPr/>
          <p:nvPr/>
        </p:nvPicPr>
        <p:blipFill>
          <a:blip r:embed="rId12"/>
          <a:stretch/>
        </p:blipFill>
        <p:spPr>
          <a:xfrm>
            <a:off x="9105840" y="3917880"/>
            <a:ext cx="456840" cy="456840"/>
          </a:xfrm>
          <a:prstGeom prst="rect">
            <a:avLst/>
          </a:prstGeom>
          <a:ln>
            <a:noFill/>
          </a:ln>
        </p:spPr>
      </p:pic>
      <p:pic>
        <p:nvPicPr>
          <p:cNvPr id="3406" name="Graphic 43" descr=""/>
          <p:cNvPicPr/>
          <p:nvPr/>
        </p:nvPicPr>
        <p:blipFill>
          <a:blip r:embed="rId13"/>
          <a:stretch/>
        </p:blipFill>
        <p:spPr>
          <a:xfrm>
            <a:off x="10695960" y="3917880"/>
            <a:ext cx="456840" cy="456840"/>
          </a:xfrm>
          <a:prstGeom prst="rect">
            <a:avLst/>
          </a:prstGeom>
          <a:ln>
            <a:noFill/>
          </a:ln>
        </p:spPr>
      </p:pic>
      <p:pic>
        <p:nvPicPr>
          <p:cNvPr id="3407" name="Graphic 45" descr=""/>
          <p:cNvPicPr/>
          <p:nvPr/>
        </p:nvPicPr>
        <p:blipFill>
          <a:blip r:embed="rId14"/>
          <a:stretch/>
        </p:blipFill>
        <p:spPr>
          <a:xfrm>
            <a:off x="2773440" y="5005440"/>
            <a:ext cx="456840" cy="456840"/>
          </a:xfrm>
          <a:prstGeom prst="rect">
            <a:avLst/>
          </a:prstGeom>
          <a:ln>
            <a:noFill/>
          </a:ln>
        </p:spPr>
      </p:pic>
      <p:sp>
        <p:nvSpPr>
          <p:cNvPr id="3408" name="CustomShape 19"/>
          <p:cNvSpPr/>
          <p:nvPr/>
        </p:nvSpPr>
        <p:spPr>
          <a:xfrm>
            <a:off x="3904920" y="5459040"/>
            <a:ext cx="13424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Reachability Analyzer</a:t>
            </a:r>
            <a:endParaRPr b="0" lang="en-US" sz="1100" spc="-1" strike="noStrike">
              <a:latin typeface="Arial"/>
            </a:endParaRPr>
          </a:p>
        </p:txBody>
      </p:sp>
      <p:pic>
        <p:nvPicPr>
          <p:cNvPr id="3409" name="Graphic 37" descr=""/>
          <p:cNvPicPr/>
          <p:nvPr/>
        </p:nvPicPr>
        <p:blipFill>
          <a:blip r:embed="rId15"/>
          <a:stretch/>
        </p:blipFill>
        <p:spPr>
          <a:xfrm>
            <a:off x="4355280" y="500364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0" name="Graphic 7" descr=""/>
          <p:cNvPicPr/>
          <p:nvPr/>
        </p:nvPicPr>
        <p:blipFill>
          <a:blip r:embed="rId1"/>
          <a:stretch/>
        </p:blipFill>
        <p:spPr>
          <a:xfrm>
            <a:off x="7697880" y="2786040"/>
            <a:ext cx="456840" cy="456840"/>
          </a:xfrm>
          <a:prstGeom prst="rect">
            <a:avLst/>
          </a:prstGeom>
          <a:ln>
            <a:noFill/>
          </a:ln>
        </p:spPr>
      </p:pic>
      <p:pic>
        <p:nvPicPr>
          <p:cNvPr id="3411" name="Graphic 22" descr=""/>
          <p:cNvPicPr/>
          <p:nvPr/>
        </p:nvPicPr>
        <p:blipFill>
          <a:blip r:embed="rId2"/>
          <a:stretch/>
        </p:blipFill>
        <p:spPr>
          <a:xfrm>
            <a:off x="9818640" y="1185840"/>
            <a:ext cx="761760" cy="761760"/>
          </a:xfrm>
          <a:prstGeom prst="rect">
            <a:avLst/>
          </a:prstGeom>
          <a:ln>
            <a:noFill/>
          </a:ln>
        </p:spPr>
      </p:pic>
      <p:pic>
        <p:nvPicPr>
          <p:cNvPr id="3412" name="Graphic 18" descr=""/>
          <p:cNvPicPr/>
          <p:nvPr/>
        </p:nvPicPr>
        <p:blipFill>
          <a:blip r:embed="rId3"/>
          <a:stretch/>
        </p:blipFill>
        <p:spPr>
          <a:xfrm>
            <a:off x="7532640" y="1185840"/>
            <a:ext cx="761760" cy="761760"/>
          </a:xfrm>
          <a:prstGeom prst="rect">
            <a:avLst/>
          </a:prstGeom>
          <a:ln>
            <a:noFill/>
          </a:ln>
        </p:spPr>
      </p:pic>
      <p:pic>
        <p:nvPicPr>
          <p:cNvPr id="3413" name="Graphic 8" descr=""/>
          <p:cNvPicPr/>
          <p:nvPr/>
        </p:nvPicPr>
        <p:blipFill>
          <a:blip r:embed="rId4"/>
          <a:stretch/>
        </p:blipFill>
        <p:spPr>
          <a:xfrm>
            <a:off x="5243400" y="1184400"/>
            <a:ext cx="761760" cy="761760"/>
          </a:xfrm>
          <a:prstGeom prst="rect">
            <a:avLst/>
          </a:prstGeom>
          <a:ln>
            <a:noFill/>
          </a:ln>
        </p:spPr>
      </p:pic>
      <p:pic>
        <p:nvPicPr>
          <p:cNvPr id="3414" name="Graphic 6" descr=""/>
          <p:cNvPicPr/>
          <p:nvPr/>
        </p:nvPicPr>
        <p:blipFill>
          <a:blip r:embed="rId5"/>
          <a:stretch/>
        </p:blipFill>
        <p:spPr>
          <a:xfrm>
            <a:off x="2989440" y="1184400"/>
            <a:ext cx="761760" cy="761760"/>
          </a:xfrm>
          <a:prstGeom prst="rect">
            <a:avLst/>
          </a:prstGeom>
          <a:ln>
            <a:noFill/>
          </a:ln>
        </p:spPr>
      </p:pic>
      <p:sp>
        <p:nvSpPr>
          <p:cNvPr id="3415"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416"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DD6BB75E-5B14-4D69-8BAF-ED0A2E120421}" type="slidenum">
              <a:rPr b="0" lang="en-US" sz="1200" spc="-1" strike="noStrike">
                <a:solidFill>
                  <a:srgbClr val="ffffff"/>
                </a:solidFill>
                <a:latin typeface="Arial"/>
              </a:rPr>
              <a:t>23</a:t>
            </a:fld>
            <a:endParaRPr b="0" lang="en-US" sz="1200" spc="-1" strike="noStrike">
              <a:latin typeface="Times New Roman"/>
            </a:endParaRPr>
          </a:p>
        </p:txBody>
      </p:sp>
      <p:sp>
        <p:nvSpPr>
          <p:cNvPr id="3417"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Networking &amp; Content Delivery</a:t>
            </a:r>
            <a:endParaRPr b="0" lang="en-US" sz="2800" spc="-1" strike="noStrike">
              <a:solidFill>
                <a:srgbClr val="000000"/>
              </a:solidFill>
              <a:latin typeface="Calibri"/>
            </a:endParaRPr>
          </a:p>
        </p:txBody>
      </p:sp>
      <p:sp>
        <p:nvSpPr>
          <p:cNvPr id="3418"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3/4</a:t>
            </a:r>
            <a:endParaRPr b="0" lang="en-US" sz="1800" spc="-1" strike="noStrike">
              <a:solidFill>
                <a:srgbClr val="ffffff"/>
              </a:solidFill>
              <a:latin typeface="Arial"/>
            </a:endParaRPr>
          </a:p>
        </p:txBody>
      </p:sp>
      <p:sp>
        <p:nvSpPr>
          <p:cNvPr id="3419"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App Mesh</a:t>
            </a:r>
            <a:endParaRPr b="0" lang="en-US" sz="1200" spc="-1" strike="noStrike">
              <a:latin typeface="Arial"/>
            </a:endParaRPr>
          </a:p>
        </p:txBody>
      </p:sp>
      <p:sp>
        <p:nvSpPr>
          <p:cNvPr id="3420"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421"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Cloud Map</a:t>
            </a:r>
            <a:endParaRPr b="0" lang="en-US" sz="1200" spc="-1" strike="noStrike">
              <a:latin typeface="Arial"/>
            </a:endParaRPr>
          </a:p>
        </p:txBody>
      </p:sp>
      <p:sp>
        <p:nvSpPr>
          <p:cNvPr id="3422"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Direct Connect</a:t>
            </a:r>
            <a:endParaRPr b="0" lang="en-US" sz="1200" spc="-1" strike="noStrike">
              <a:latin typeface="Arial"/>
            </a:endParaRPr>
          </a:p>
        </p:txBody>
      </p:sp>
      <p:sp>
        <p:nvSpPr>
          <p:cNvPr id="3423"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424"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425"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Global Accelerator</a:t>
            </a:r>
            <a:endParaRPr b="0" lang="en-US" sz="1200" spc="-1" strike="noStrike">
              <a:latin typeface="Arial"/>
            </a:endParaRPr>
          </a:p>
        </p:txBody>
      </p:sp>
      <p:sp>
        <p:nvSpPr>
          <p:cNvPr id="3426" name="CustomShape 12"/>
          <p:cNvSpPr/>
          <p:nvPr/>
        </p:nvSpPr>
        <p:spPr>
          <a:xfrm>
            <a:off x="7291440" y="3260880"/>
            <a:ext cx="12697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Gateway</a:t>
            </a:r>
            <a:endParaRPr b="0" lang="en-US" sz="1100" spc="-1" strike="noStrike">
              <a:latin typeface="Arial"/>
            </a:endParaRPr>
          </a:p>
        </p:txBody>
      </p:sp>
      <p:sp>
        <p:nvSpPr>
          <p:cNvPr id="3427" name="CustomShape 13"/>
          <p:cNvSpPr/>
          <p:nvPr/>
        </p:nvSpPr>
        <p:spPr>
          <a:xfrm>
            <a:off x="2216160" y="3262320"/>
            <a:ext cx="12996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Mesh</a:t>
            </a:r>
            <a:endParaRPr b="0" lang="en-US" sz="1100" spc="-1" strike="noStrike">
              <a:latin typeface="Arial"/>
            </a:endParaRPr>
          </a:p>
        </p:txBody>
      </p:sp>
      <p:sp>
        <p:nvSpPr>
          <p:cNvPr id="3428" name="CustomShape 14"/>
          <p:cNvSpPr/>
          <p:nvPr/>
        </p:nvSpPr>
        <p:spPr>
          <a:xfrm>
            <a:off x="3401640" y="3267000"/>
            <a:ext cx="11426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Virtual</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gateway</a:t>
            </a:r>
            <a:endParaRPr b="0" lang="en-US" sz="1100" spc="-1" strike="noStrike">
              <a:latin typeface="Arial"/>
            </a:endParaRPr>
          </a:p>
        </p:txBody>
      </p:sp>
      <p:sp>
        <p:nvSpPr>
          <p:cNvPr id="3429" name="CustomShape 15"/>
          <p:cNvSpPr/>
          <p:nvPr/>
        </p:nvSpPr>
        <p:spPr>
          <a:xfrm>
            <a:off x="2239920" y="4325760"/>
            <a:ext cx="1298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Virtual node</a:t>
            </a:r>
            <a:endParaRPr b="0" lang="en-US" sz="1100" spc="-1" strike="noStrike">
              <a:latin typeface="Arial"/>
            </a:endParaRPr>
          </a:p>
        </p:txBody>
      </p:sp>
      <p:sp>
        <p:nvSpPr>
          <p:cNvPr id="3430" name="CustomShape 16"/>
          <p:cNvSpPr/>
          <p:nvPr/>
        </p:nvSpPr>
        <p:spPr>
          <a:xfrm>
            <a:off x="3412800" y="4325760"/>
            <a:ext cx="1142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Virtual router</a:t>
            </a:r>
            <a:endParaRPr b="0" lang="en-US" sz="1100" spc="-1" strike="noStrike">
              <a:latin typeface="Arial"/>
            </a:endParaRPr>
          </a:p>
        </p:txBody>
      </p:sp>
      <p:pic>
        <p:nvPicPr>
          <p:cNvPr id="3431" name="Graphic 25" descr=""/>
          <p:cNvPicPr/>
          <p:nvPr/>
        </p:nvPicPr>
        <p:blipFill>
          <a:blip r:embed="rId6"/>
          <a:stretch/>
        </p:blipFill>
        <p:spPr>
          <a:xfrm>
            <a:off x="2639880" y="2805120"/>
            <a:ext cx="456840" cy="456840"/>
          </a:xfrm>
          <a:prstGeom prst="rect">
            <a:avLst/>
          </a:prstGeom>
          <a:ln>
            <a:noFill/>
          </a:ln>
        </p:spPr>
      </p:pic>
      <p:pic>
        <p:nvPicPr>
          <p:cNvPr id="3432" name="Graphic 26" descr=""/>
          <p:cNvPicPr/>
          <p:nvPr/>
        </p:nvPicPr>
        <p:blipFill>
          <a:blip r:embed="rId7"/>
          <a:stretch/>
        </p:blipFill>
        <p:spPr>
          <a:xfrm>
            <a:off x="3746520" y="2809800"/>
            <a:ext cx="456840" cy="456840"/>
          </a:xfrm>
          <a:prstGeom prst="rect">
            <a:avLst/>
          </a:prstGeom>
          <a:ln>
            <a:noFill/>
          </a:ln>
        </p:spPr>
      </p:pic>
      <p:pic>
        <p:nvPicPr>
          <p:cNvPr id="3433" name="Graphic 27" descr=""/>
          <p:cNvPicPr/>
          <p:nvPr/>
        </p:nvPicPr>
        <p:blipFill>
          <a:blip r:embed="rId8"/>
          <a:stretch/>
        </p:blipFill>
        <p:spPr>
          <a:xfrm>
            <a:off x="2660760" y="3870360"/>
            <a:ext cx="456840" cy="456840"/>
          </a:xfrm>
          <a:prstGeom prst="rect">
            <a:avLst/>
          </a:prstGeom>
          <a:ln>
            <a:noFill/>
          </a:ln>
        </p:spPr>
      </p:pic>
      <p:pic>
        <p:nvPicPr>
          <p:cNvPr id="3434" name="Graphic 28" descr=""/>
          <p:cNvPicPr/>
          <p:nvPr/>
        </p:nvPicPr>
        <p:blipFill>
          <a:blip r:embed="rId9"/>
          <a:stretch/>
        </p:blipFill>
        <p:spPr>
          <a:xfrm>
            <a:off x="3755880" y="3870360"/>
            <a:ext cx="456840" cy="456840"/>
          </a:xfrm>
          <a:prstGeom prst="rect">
            <a:avLst/>
          </a:prstGeom>
          <a:ln>
            <a:noFill/>
          </a:ln>
        </p:spPr>
      </p:pic>
      <p:sp>
        <p:nvSpPr>
          <p:cNvPr id="3435" name="CustomShape 17"/>
          <p:cNvSpPr/>
          <p:nvPr/>
        </p:nvSpPr>
        <p:spPr>
          <a:xfrm>
            <a:off x="2216160" y="5367240"/>
            <a:ext cx="1298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Virtual service</a:t>
            </a:r>
            <a:endParaRPr b="0" lang="en-US" sz="1100" spc="-1" strike="noStrike">
              <a:latin typeface="Arial"/>
            </a:endParaRPr>
          </a:p>
        </p:txBody>
      </p:sp>
      <p:pic>
        <p:nvPicPr>
          <p:cNvPr id="3436" name="Graphic 30" descr=""/>
          <p:cNvPicPr/>
          <p:nvPr/>
        </p:nvPicPr>
        <p:blipFill>
          <a:blip r:embed="rId10"/>
          <a:stretch/>
        </p:blipFill>
        <p:spPr>
          <a:xfrm>
            <a:off x="2660760" y="4910040"/>
            <a:ext cx="456840" cy="456840"/>
          </a:xfrm>
          <a:prstGeom prst="rect">
            <a:avLst/>
          </a:prstGeom>
          <a:ln>
            <a:noFill/>
          </a:ln>
        </p:spPr>
      </p:pic>
      <p:sp>
        <p:nvSpPr>
          <p:cNvPr id="3437" name="CustomShape 18"/>
          <p:cNvSpPr/>
          <p:nvPr/>
        </p:nvSpPr>
        <p:spPr>
          <a:xfrm>
            <a:off x="5022000" y="3260880"/>
            <a:ext cx="1204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Service</a:t>
            </a:r>
            <a:endParaRPr b="0" lang="en-US" sz="1100" spc="-1" strike="noStrike">
              <a:latin typeface="Arial"/>
            </a:endParaRPr>
          </a:p>
        </p:txBody>
      </p:sp>
      <p:sp>
        <p:nvSpPr>
          <p:cNvPr id="3438" name="CustomShape 19"/>
          <p:cNvSpPr/>
          <p:nvPr/>
        </p:nvSpPr>
        <p:spPr>
          <a:xfrm>
            <a:off x="5022000" y="4327560"/>
            <a:ext cx="1204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Namespace</a:t>
            </a:r>
            <a:endParaRPr b="0" lang="en-US" sz="1100" spc="-1" strike="noStrike">
              <a:latin typeface="Arial"/>
            </a:endParaRPr>
          </a:p>
        </p:txBody>
      </p:sp>
      <p:sp>
        <p:nvSpPr>
          <p:cNvPr id="3439" name="CustomShape 20"/>
          <p:cNvSpPr/>
          <p:nvPr/>
        </p:nvSpPr>
        <p:spPr>
          <a:xfrm>
            <a:off x="5020560" y="5403960"/>
            <a:ext cx="12013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Resource</a:t>
            </a:r>
            <a:endParaRPr b="0" lang="en-US" sz="1100" spc="-1" strike="noStrike">
              <a:latin typeface="Arial"/>
            </a:endParaRPr>
          </a:p>
        </p:txBody>
      </p:sp>
      <p:pic>
        <p:nvPicPr>
          <p:cNvPr id="3440" name="Graphic 34" descr=""/>
          <p:cNvPicPr/>
          <p:nvPr/>
        </p:nvPicPr>
        <p:blipFill>
          <a:blip r:embed="rId11"/>
          <a:stretch/>
        </p:blipFill>
        <p:spPr>
          <a:xfrm>
            <a:off x="5394240" y="2803680"/>
            <a:ext cx="456840" cy="456840"/>
          </a:xfrm>
          <a:prstGeom prst="rect">
            <a:avLst/>
          </a:prstGeom>
          <a:ln>
            <a:noFill/>
          </a:ln>
        </p:spPr>
      </p:pic>
      <p:pic>
        <p:nvPicPr>
          <p:cNvPr id="3441" name="Graphic 35" descr=""/>
          <p:cNvPicPr/>
          <p:nvPr/>
        </p:nvPicPr>
        <p:blipFill>
          <a:blip r:embed="rId12"/>
          <a:stretch/>
        </p:blipFill>
        <p:spPr>
          <a:xfrm>
            <a:off x="5394240" y="3870360"/>
            <a:ext cx="456840" cy="456840"/>
          </a:xfrm>
          <a:prstGeom prst="rect">
            <a:avLst/>
          </a:prstGeom>
          <a:ln>
            <a:noFill/>
          </a:ln>
        </p:spPr>
      </p:pic>
      <p:pic>
        <p:nvPicPr>
          <p:cNvPr id="3442" name="Graphic 36" descr=""/>
          <p:cNvPicPr/>
          <p:nvPr/>
        </p:nvPicPr>
        <p:blipFill>
          <a:blip r:embed="rId13"/>
          <a:stretch/>
        </p:blipFill>
        <p:spPr>
          <a:xfrm>
            <a:off x="5394240" y="494676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3" name="Graphic 6" descr=""/>
          <p:cNvPicPr/>
          <p:nvPr/>
        </p:nvPicPr>
        <p:blipFill>
          <a:blip r:embed="rId1"/>
          <a:stretch/>
        </p:blipFill>
        <p:spPr>
          <a:xfrm>
            <a:off x="7531200" y="1185840"/>
            <a:ext cx="761760" cy="761760"/>
          </a:xfrm>
          <a:prstGeom prst="rect">
            <a:avLst/>
          </a:prstGeom>
          <a:ln>
            <a:noFill/>
          </a:ln>
        </p:spPr>
      </p:pic>
      <p:pic>
        <p:nvPicPr>
          <p:cNvPr id="3444" name="Graphic 20" descr=""/>
          <p:cNvPicPr/>
          <p:nvPr/>
        </p:nvPicPr>
        <p:blipFill>
          <a:blip r:embed="rId2"/>
          <a:stretch/>
        </p:blipFill>
        <p:spPr>
          <a:xfrm>
            <a:off x="5241960" y="1184400"/>
            <a:ext cx="761760" cy="761760"/>
          </a:xfrm>
          <a:prstGeom prst="rect">
            <a:avLst/>
          </a:prstGeom>
          <a:ln>
            <a:noFill/>
          </a:ln>
        </p:spPr>
      </p:pic>
      <p:pic>
        <p:nvPicPr>
          <p:cNvPr id="3445" name="Graphic 7" descr=""/>
          <p:cNvPicPr/>
          <p:nvPr/>
        </p:nvPicPr>
        <p:blipFill>
          <a:blip r:embed="rId3"/>
          <a:stretch/>
        </p:blipFill>
        <p:spPr>
          <a:xfrm>
            <a:off x="2989440" y="1184400"/>
            <a:ext cx="761760" cy="761760"/>
          </a:xfrm>
          <a:prstGeom prst="rect">
            <a:avLst/>
          </a:prstGeom>
          <a:ln>
            <a:noFill/>
          </a:ln>
        </p:spPr>
      </p:pic>
      <p:sp>
        <p:nvSpPr>
          <p:cNvPr id="344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44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988A0E3D-7EDD-4089-A9ED-62197DB384D9}" type="slidenum">
              <a:rPr b="0" lang="en-US" sz="1200" spc="-1" strike="noStrike">
                <a:solidFill>
                  <a:srgbClr val="ffffff"/>
                </a:solidFill>
                <a:latin typeface="Arial"/>
              </a:rPr>
              <a:t>&lt;number&gt;</a:t>
            </a:fld>
            <a:endParaRPr b="0" lang="en-US" sz="1200" spc="-1" strike="noStrike">
              <a:latin typeface="Times New Roman"/>
            </a:endParaRPr>
          </a:p>
        </p:txBody>
      </p:sp>
      <p:sp>
        <p:nvSpPr>
          <p:cNvPr id="344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Networking &amp; Content Delivery</a:t>
            </a:r>
            <a:endParaRPr b="0" lang="en-US" sz="2800" spc="-1" strike="noStrike">
              <a:solidFill>
                <a:srgbClr val="000000"/>
              </a:solidFill>
              <a:latin typeface="Calibri"/>
            </a:endParaRPr>
          </a:p>
        </p:txBody>
      </p:sp>
      <p:sp>
        <p:nvSpPr>
          <p:cNvPr id="344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4/4</a:t>
            </a:r>
            <a:endParaRPr b="0" lang="en-US" sz="1800" spc="-1" strike="noStrike">
              <a:solidFill>
                <a:srgbClr val="ffffff"/>
              </a:solidFill>
              <a:latin typeface="Arial"/>
            </a:endParaRPr>
          </a:p>
        </p:txBody>
      </p:sp>
      <p:sp>
        <p:nvSpPr>
          <p:cNvPr id="3450"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Client VPN</a:t>
            </a:r>
            <a:endParaRPr b="0" lang="en-US" sz="1200" spc="-1" strike="noStrike">
              <a:latin typeface="Arial"/>
            </a:endParaRPr>
          </a:p>
        </p:txBody>
      </p:sp>
      <p:sp>
        <p:nvSpPr>
          <p:cNvPr id="3451"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452"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Site-to-Site VPN</a:t>
            </a:r>
            <a:endParaRPr b="0" lang="en-US" sz="1200" spc="-1" strike="noStrike">
              <a:latin typeface="Arial"/>
            </a:endParaRPr>
          </a:p>
        </p:txBody>
      </p:sp>
      <p:sp>
        <p:nvSpPr>
          <p:cNvPr id="3453"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Elastic Load Balancing</a:t>
            </a:r>
            <a:endParaRPr b="0" lang="en-US" sz="1200" spc="-1" strike="noStrike">
              <a:latin typeface="Arial"/>
            </a:endParaRPr>
          </a:p>
        </p:txBody>
      </p:sp>
      <p:sp>
        <p:nvSpPr>
          <p:cNvPr id="3454"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455" name="CustomShape 10"/>
          <p:cNvSpPr/>
          <p:nvPr/>
        </p:nvSpPr>
        <p:spPr>
          <a:xfrm>
            <a:off x="6865200" y="3279600"/>
            <a:ext cx="13395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Application Load </a:t>
            </a:r>
            <a:br/>
            <a:r>
              <a:rPr b="0" lang="en-US" sz="1100" spc="-1" strike="noStrike">
                <a:solidFill>
                  <a:srgbClr val="ffffff"/>
                </a:solidFill>
                <a:latin typeface="Arial"/>
                <a:ea typeface="Amazon Ember"/>
              </a:rPr>
              <a:t>Balancer</a:t>
            </a:r>
            <a:endParaRPr b="0" lang="en-US" sz="1100" spc="-1" strike="noStrike">
              <a:latin typeface="Arial"/>
            </a:endParaRPr>
          </a:p>
        </p:txBody>
      </p:sp>
      <p:sp>
        <p:nvSpPr>
          <p:cNvPr id="3456" name="CustomShape 11"/>
          <p:cNvSpPr/>
          <p:nvPr/>
        </p:nvSpPr>
        <p:spPr>
          <a:xfrm>
            <a:off x="6865200" y="4375080"/>
            <a:ext cx="13395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Classic Load </a:t>
            </a:r>
            <a:br/>
            <a:r>
              <a:rPr b="0" lang="en-US" sz="1100" spc="-1" strike="noStrike">
                <a:solidFill>
                  <a:srgbClr val="ffffff"/>
                </a:solidFill>
                <a:latin typeface="Arial"/>
                <a:ea typeface="Amazon Ember"/>
              </a:rPr>
              <a:t>Balancer</a:t>
            </a:r>
            <a:endParaRPr b="0" lang="en-US" sz="1100" spc="-1" strike="noStrike">
              <a:latin typeface="Arial"/>
            </a:endParaRPr>
          </a:p>
        </p:txBody>
      </p:sp>
      <p:sp>
        <p:nvSpPr>
          <p:cNvPr id="3457" name="CustomShape 12"/>
          <p:cNvSpPr/>
          <p:nvPr/>
        </p:nvSpPr>
        <p:spPr>
          <a:xfrm>
            <a:off x="8250120" y="3276720"/>
            <a:ext cx="13395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Network Load </a:t>
            </a:r>
            <a:br/>
            <a:r>
              <a:rPr b="0" lang="en-US" sz="1100" spc="-1" strike="noStrike">
                <a:solidFill>
                  <a:srgbClr val="ffffff"/>
                </a:solidFill>
                <a:latin typeface="Arial"/>
                <a:ea typeface="Amazon Ember"/>
              </a:rPr>
              <a:t>Balancer</a:t>
            </a:r>
            <a:endParaRPr b="0" lang="en-US" sz="1100" spc="-1" strike="noStrike">
              <a:latin typeface="Arial"/>
            </a:endParaRPr>
          </a:p>
        </p:txBody>
      </p:sp>
      <p:pic>
        <p:nvPicPr>
          <p:cNvPr id="3458" name="Graphic 8" descr=""/>
          <p:cNvPicPr/>
          <p:nvPr/>
        </p:nvPicPr>
        <p:blipFill>
          <a:blip r:embed="rId4"/>
          <a:stretch/>
        </p:blipFill>
        <p:spPr>
          <a:xfrm>
            <a:off x="7302600" y="2805120"/>
            <a:ext cx="456840" cy="456840"/>
          </a:xfrm>
          <a:prstGeom prst="rect">
            <a:avLst/>
          </a:prstGeom>
          <a:ln>
            <a:noFill/>
          </a:ln>
        </p:spPr>
      </p:pic>
      <p:pic>
        <p:nvPicPr>
          <p:cNvPr id="3459" name="Graphic 18" descr=""/>
          <p:cNvPicPr/>
          <p:nvPr/>
        </p:nvPicPr>
        <p:blipFill>
          <a:blip r:embed="rId5"/>
          <a:stretch/>
        </p:blipFill>
        <p:spPr>
          <a:xfrm>
            <a:off x="7302600" y="3892680"/>
            <a:ext cx="456840" cy="456840"/>
          </a:xfrm>
          <a:prstGeom prst="rect">
            <a:avLst/>
          </a:prstGeom>
          <a:ln>
            <a:noFill/>
          </a:ln>
        </p:spPr>
      </p:pic>
      <p:pic>
        <p:nvPicPr>
          <p:cNvPr id="3460" name="Graphic 24" descr=""/>
          <p:cNvPicPr/>
          <p:nvPr/>
        </p:nvPicPr>
        <p:blipFill>
          <a:blip r:embed="rId6"/>
          <a:stretch/>
        </p:blipFill>
        <p:spPr>
          <a:xfrm>
            <a:off x="8687520" y="2805120"/>
            <a:ext cx="456840" cy="456840"/>
          </a:xfrm>
          <a:prstGeom prst="rect">
            <a:avLst/>
          </a:prstGeom>
          <a:ln>
            <a:noFill/>
          </a:ln>
        </p:spPr>
      </p:pic>
      <p:sp>
        <p:nvSpPr>
          <p:cNvPr id="3461" name="CustomShape 13"/>
          <p:cNvSpPr/>
          <p:nvPr/>
        </p:nvSpPr>
        <p:spPr>
          <a:xfrm>
            <a:off x="8250120" y="4375080"/>
            <a:ext cx="13395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Gateway Load </a:t>
            </a:r>
            <a:br/>
            <a:r>
              <a:rPr b="0" lang="en-US" sz="1100" spc="-1" strike="noStrike">
                <a:solidFill>
                  <a:srgbClr val="ffffff"/>
                </a:solidFill>
                <a:latin typeface="Arial"/>
                <a:ea typeface="Amazon Ember"/>
              </a:rPr>
              <a:t>Balancer</a:t>
            </a:r>
            <a:endParaRPr b="0" lang="en-US" sz="1100" spc="-1" strike="noStrike">
              <a:latin typeface="Arial"/>
            </a:endParaRPr>
          </a:p>
        </p:txBody>
      </p:sp>
      <p:pic>
        <p:nvPicPr>
          <p:cNvPr id="3462" name="Graphic 18" descr=""/>
          <p:cNvPicPr/>
          <p:nvPr/>
        </p:nvPicPr>
        <p:blipFill>
          <a:blip r:embed="rId7"/>
          <a:stretch/>
        </p:blipFill>
        <p:spPr>
          <a:xfrm>
            <a:off x="8687520" y="389268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8" name="CustomShape 1"/>
          <p:cNvSpPr/>
          <p:nvPr/>
        </p:nvSpPr>
        <p:spPr>
          <a:xfrm>
            <a:off x="3584160" y="1335960"/>
            <a:ext cx="1344960" cy="801000"/>
          </a:xfrm>
          <a:custGeom>
            <a:avLst/>
            <a:gdLst/>
            <a:ahLst/>
            <a:rect l="l" t="t" r="r" b="b"/>
            <a:pathLst>
              <a:path w="796705" h="1484769">
                <a:moveTo>
                  <a:pt x="566224" y="0"/>
                </a:moveTo>
                <a:lnTo>
                  <a:pt x="0" y="0"/>
                </a:lnTo>
                <a:lnTo>
                  <a:pt x="0" y="1484769"/>
                </a:lnTo>
                <a:lnTo>
                  <a:pt x="796705" y="1484768"/>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1489" name="TextShape 2"/>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490" name="TextShape 3"/>
          <p:cNvSpPr txBox="1"/>
          <p:nvPr/>
        </p:nvSpPr>
        <p:spPr>
          <a:xfrm>
            <a:off x="9106560" y="6250320"/>
            <a:ext cx="2844000" cy="364680"/>
          </a:xfrm>
          <a:prstGeom prst="rect">
            <a:avLst/>
          </a:prstGeom>
          <a:noFill/>
          <a:ln>
            <a:noFill/>
          </a:ln>
        </p:spPr>
        <p:txBody>
          <a:bodyPr anchor="ctr">
            <a:noAutofit/>
          </a:bodyPr>
          <a:p>
            <a:pPr algn="r">
              <a:lnSpc>
                <a:spcPct val="100000"/>
              </a:lnSpc>
            </a:pPr>
            <a:fld id="{CA430F4A-6508-48E7-9C1F-69110EC77771}" type="slidenum">
              <a:rPr b="0" lang="en-US" sz="1200" spc="-1" strike="noStrike">
                <a:solidFill>
                  <a:srgbClr val="ffffff"/>
                </a:solidFill>
                <a:latin typeface="Arial"/>
              </a:rPr>
              <a:t>10</a:t>
            </a:fld>
            <a:endParaRPr b="0" lang="en-US" sz="1200" spc="-1" strike="noStrike">
              <a:latin typeface="Times New Roman"/>
            </a:endParaRPr>
          </a:p>
        </p:txBody>
      </p:sp>
      <p:sp>
        <p:nvSpPr>
          <p:cNvPr id="1491" name="TextShape 4"/>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System elements</a:t>
            </a:r>
            <a:endParaRPr b="0" lang="en-US" sz="2800" spc="-1" strike="noStrike">
              <a:solidFill>
                <a:srgbClr val="000000"/>
              </a:solidFill>
              <a:latin typeface="Calibri"/>
            </a:endParaRPr>
          </a:p>
        </p:txBody>
      </p:sp>
      <p:sp>
        <p:nvSpPr>
          <p:cNvPr id="1492" name="CustomShape 5"/>
          <p:cNvSpPr/>
          <p:nvPr/>
        </p:nvSpPr>
        <p:spPr>
          <a:xfrm>
            <a:off x="379440" y="1798920"/>
            <a:ext cx="256968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Arial"/>
              </a:rPr>
              <a:t>Layered groups</a:t>
            </a:r>
            <a:endParaRPr b="0" lang="en-US" sz="1600" spc="-1" strike="noStrike">
              <a:latin typeface="Arial"/>
            </a:endParaRPr>
          </a:p>
        </p:txBody>
      </p:sp>
      <p:sp>
        <p:nvSpPr>
          <p:cNvPr id="1493" name="CustomShape 6"/>
          <p:cNvSpPr/>
          <p:nvPr/>
        </p:nvSpPr>
        <p:spPr>
          <a:xfrm>
            <a:off x="379440" y="2359080"/>
            <a:ext cx="256968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Arial"/>
              </a:rPr>
              <a:t>Service icon</a:t>
            </a:r>
            <a:endParaRPr b="0" lang="en-US" sz="1600" spc="-1" strike="noStrike">
              <a:latin typeface="Arial"/>
            </a:endParaRPr>
          </a:p>
        </p:txBody>
      </p:sp>
      <p:sp>
        <p:nvSpPr>
          <p:cNvPr id="1494" name="CustomShape 7"/>
          <p:cNvSpPr/>
          <p:nvPr/>
        </p:nvSpPr>
        <p:spPr>
          <a:xfrm>
            <a:off x="379440" y="4519800"/>
            <a:ext cx="256968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Arial"/>
              </a:rPr>
              <a:t>Resource icon</a:t>
            </a:r>
            <a:endParaRPr b="0" lang="en-US" sz="1600" spc="-1" strike="noStrike">
              <a:latin typeface="Arial"/>
            </a:endParaRPr>
          </a:p>
        </p:txBody>
      </p:sp>
      <p:sp>
        <p:nvSpPr>
          <p:cNvPr id="1495" name="CustomShape 8"/>
          <p:cNvSpPr/>
          <p:nvPr/>
        </p:nvSpPr>
        <p:spPr>
          <a:xfrm>
            <a:off x="379440" y="1083240"/>
            <a:ext cx="256968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Arial"/>
              </a:rPr>
              <a:t>Group icon</a:t>
            </a:r>
            <a:endParaRPr b="0" lang="en-US" sz="1600" spc="-1" strike="noStrike">
              <a:latin typeface="Arial"/>
            </a:endParaRPr>
          </a:p>
        </p:txBody>
      </p:sp>
      <p:sp>
        <p:nvSpPr>
          <p:cNvPr id="1496" name="Line 9"/>
          <p:cNvSpPr/>
          <p:nvPr/>
        </p:nvSpPr>
        <p:spPr>
          <a:xfrm>
            <a:off x="2094120" y="1990440"/>
            <a:ext cx="1490040" cy="0"/>
          </a:xfrm>
          <a:prstGeom prst="line">
            <a:avLst/>
          </a:prstGeom>
          <a:ln w="12600">
            <a:solidFill>
              <a:srgbClr val="ff0000"/>
            </a:solidFill>
          </a:ln>
        </p:spPr>
        <p:style>
          <a:lnRef idx="1">
            <a:schemeClr val="accent1"/>
          </a:lnRef>
          <a:fillRef idx="0">
            <a:schemeClr val="accent1"/>
          </a:fillRef>
          <a:effectRef idx="0">
            <a:schemeClr val="accent1"/>
          </a:effectRef>
          <a:fontRef idx="minor"/>
        </p:style>
      </p:sp>
      <p:sp>
        <p:nvSpPr>
          <p:cNvPr id="1497" name="Line 10"/>
          <p:cNvSpPr/>
          <p:nvPr/>
        </p:nvSpPr>
        <p:spPr>
          <a:xfrm>
            <a:off x="1635480" y="1263600"/>
            <a:ext cx="2909160" cy="0"/>
          </a:xfrm>
          <a:prstGeom prst="line">
            <a:avLst/>
          </a:prstGeom>
          <a:ln w="12600">
            <a:solidFill>
              <a:srgbClr val="ff0000"/>
            </a:solidFill>
          </a:ln>
        </p:spPr>
        <p:style>
          <a:lnRef idx="1">
            <a:schemeClr val="accent1"/>
          </a:lnRef>
          <a:fillRef idx="0">
            <a:schemeClr val="accent1"/>
          </a:fillRef>
          <a:effectRef idx="0">
            <a:schemeClr val="accent1"/>
          </a:effectRef>
          <a:fontRef idx="minor"/>
        </p:style>
      </p:sp>
      <p:sp>
        <p:nvSpPr>
          <p:cNvPr id="1498" name="CustomShape 11"/>
          <p:cNvSpPr/>
          <p:nvPr/>
        </p:nvSpPr>
        <p:spPr>
          <a:xfrm>
            <a:off x="4708800" y="1966680"/>
            <a:ext cx="6805800" cy="33944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p:style>
        <p:txBody>
          <a:bodyPr lIns="457200" tIns="91440">
            <a:noAutofit/>
          </a:bodyPr>
          <a:p>
            <a:pPr>
              <a:lnSpc>
                <a:spcPct val="100000"/>
              </a:lnSpc>
            </a:pPr>
            <a:r>
              <a:rPr b="0" lang="en-US" sz="1200" spc="-1" strike="noStrike">
                <a:solidFill>
                  <a:srgbClr val="70ad47"/>
                </a:solidFill>
                <a:latin typeface="Arial"/>
              </a:rPr>
              <a:t>VPC</a:t>
            </a:r>
            <a:endParaRPr b="0" lang="en-US" sz="1200" spc="-1" strike="noStrike">
              <a:latin typeface="Arial"/>
            </a:endParaRPr>
          </a:p>
        </p:txBody>
      </p:sp>
      <p:sp>
        <p:nvSpPr>
          <p:cNvPr id="1499" name="CustomShape 12"/>
          <p:cNvSpPr/>
          <p:nvPr/>
        </p:nvSpPr>
        <p:spPr>
          <a:xfrm>
            <a:off x="4635360" y="1087560"/>
            <a:ext cx="6973920" cy="4715640"/>
          </a:xfrm>
          <a:prstGeom prst="rect">
            <a:avLst/>
          </a:prstGeom>
          <a:noFill/>
          <a:ln>
            <a:solidFill>
              <a:srgbClr val="fafafa"/>
            </a:solidFill>
          </a:ln>
        </p:spPr>
        <p:style>
          <a:lnRef idx="2">
            <a:schemeClr val="accent1">
              <a:shade val="50000"/>
            </a:schemeClr>
          </a:lnRef>
          <a:fillRef idx="1">
            <a:schemeClr val="accent1"/>
          </a:fillRef>
          <a:effectRef idx="0">
            <a:schemeClr val="accent1"/>
          </a:effectRef>
          <a:fontRef idx="minor"/>
        </p:style>
        <p:txBody>
          <a:bodyPr lIns="457200" tIns="91440">
            <a:noAutofit/>
          </a:bodyPr>
          <a:p>
            <a:pPr>
              <a:lnSpc>
                <a:spcPct val="100000"/>
              </a:lnSpc>
            </a:pPr>
            <a:r>
              <a:rPr b="0" lang="en-US" sz="1200" spc="-1" strike="noStrike">
                <a:solidFill>
                  <a:srgbClr val="fafafa"/>
                </a:solidFill>
                <a:latin typeface="Arial"/>
              </a:rPr>
              <a:t>AWS Cloud</a:t>
            </a:r>
            <a:endParaRPr b="0" lang="en-US" sz="1200" spc="-1" strike="noStrike">
              <a:latin typeface="Arial"/>
            </a:endParaRPr>
          </a:p>
        </p:txBody>
      </p:sp>
      <p:sp>
        <p:nvSpPr>
          <p:cNvPr id="1500" name="CustomShape 13"/>
          <p:cNvSpPr/>
          <p:nvPr/>
        </p:nvSpPr>
        <p:spPr>
          <a:xfrm>
            <a:off x="5086800" y="1581120"/>
            <a:ext cx="2107800" cy="3890880"/>
          </a:xfrm>
          <a:prstGeom prst="rect">
            <a:avLst/>
          </a:prstGeom>
          <a:noFill/>
          <a:ln>
            <a:solidFill>
              <a:srgbClr val="00a0c8"/>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r>
              <a:rPr b="0" lang="en-US" sz="1200" spc="-1" strike="noStrike">
                <a:solidFill>
                  <a:srgbClr val="00a0c8"/>
                </a:solidFill>
                <a:latin typeface="Arial"/>
              </a:rPr>
              <a:t>Availability Zone 1</a:t>
            </a:r>
            <a:endParaRPr b="0" lang="en-US" sz="1200" spc="-1" strike="noStrike">
              <a:latin typeface="Arial"/>
            </a:endParaRPr>
          </a:p>
        </p:txBody>
      </p:sp>
      <p:sp>
        <p:nvSpPr>
          <p:cNvPr id="1501" name="CustomShape 14"/>
          <p:cNvSpPr/>
          <p:nvPr/>
        </p:nvSpPr>
        <p:spPr>
          <a:xfrm>
            <a:off x="5173920" y="3244320"/>
            <a:ext cx="6154920" cy="975960"/>
          </a:xfrm>
          <a:prstGeom prst="rect">
            <a:avLst/>
          </a:prstGeom>
          <a:noFill/>
          <a:ln>
            <a:solidFill>
              <a:srgbClr val="ff9900"/>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endParaRPr b="0" lang="en-US" sz="1800" spc="-1" strike="noStrike">
              <a:latin typeface="Arial"/>
            </a:endParaRPr>
          </a:p>
          <a:p>
            <a:pPr algn="ctr">
              <a:lnSpc>
                <a:spcPct val="100000"/>
              </a:lnSpc>
            </a:pPr>
            <a:r>
              <a:rPr b="0" lang="en-US" sz="1200" spc="-1" strike="noStrike">
                <a:solidFill>
                  <a:srgbClr val="ff9900"/>
                </a:solidFill>
                <a:latin typeface="Arial"/>
              </a:rPr>
              <a:t>Auto Scaling group</a:t>
            </a:r>
            <a:endParaRPr b="0" lang="en-US" sz="1200" spc="-1" strike="noStrike">
              <a:latin typeface="Arial"/>
            </a:endParaRPr>
          </a:p>
        </p:txBody>
      </p:sp>
      <p:sp>
        <p:nvSpPr>
          <p:cNvPr id="1502" name="CustomShape 15"/>
          <p:cNvSpPr/>
          <p:nvPr/>
        </p:nvSpPr>
        <p:spPr>
          <a:xfrm>
            <a:off x="9315000" y="1581120"/>
            <a:ext cx="2107800" cy="3890880"/>
          </a:xfrm>
          <a:prstGeom prst="rect">
            <a:avLst/>
          </a:prstGeom>
          <a:noFill/>
          <a:ln>
            <a:solidFill>
              <a:srgbClr val="00a0c8"/>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r>
              <a:rPr b="0" lang="en-US" sz="1200" spc="-1" strike="noStrike">
                <a:solidFill>
                  <a:srgbClr val="00a0c8"/>
                </a:solidFill>
                <a:latin typeface="Arial"/>
              </a:rPr>
              <a:t>Availability Zone 2</a:t>
            </a:r>
            <a:endParaRPr b="0" lang="en-US" sz="1200" spc="-1" strike="noStrike">
              <a:latin typeface="Arial"/>
            </a:endParaRPr>
          </a:p>
        </p:txBody>
      </p:sp>
      <p:sp>
        <p:nvSpPr>
          <p:cNvPr id="1503" name="CustomShape 16"/>
          <p:cNvSpPr/>
          <p:nvPr/>
        </p:nvSpPr>
        <p:spPr>
          <a:xfrm>
            <a:off x="5173920" y="4299480"/>
            <a:ext cx="6154920" cy="975960"/>
          </a:xfrm>
          <a:prstGeom prst="rect">
            <a:avLst/>
          </a:prstGeom>
          <a:noFill/>
          <a:ln>
            <a:solidFill>
              <a:srgbClr val="ff9900"/>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endParaRPr b="0" lang="en-US" sz="1800" spc="-1" strike="noStrike">
              <a:latin typeface="Arial"/>
            </a:endParaRPr>
          </a:p>
          <a:p>
            <a:pPr algn="ctr">
              <a:lnSpc>
                <a:spcPct val="100000"/>
              </a:lnSpc>
            </a:pPr>
            <a:r>
              <a:rPr b="0" lang="en-US" sz="1200" spc="-1" strike="noStrike">
                <a:solidFill>
                  <a:srgbClr val="ff9900"/>
                </a:solidFill>
                <a:latin typeface="Arial"/>
              </a:rPr>
              <a:t>Auto Scaling group</a:t>
            </a:r>
            <a:endParaRPr b="0" lang="en-US" sz="1200" spc="-1" strike="noStrike">
              <a:latin typeface="Arial"/>
            </a:endParaRPr>
          </a:p>
        </p:txBody>
      </p:sp>
      <p:sp>
        <p:nvSpPr>
          <p:cNvPr id="1504" name="CustomShape 17"/>
          <p:cNvSpPr/>
          <p:nvPr/>
        </p:nvSpPr>
        <p:spPr>
          <a:xfrm>
            <a:off x="5252040" y="2772000"/>
            <a:ext cx="17776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afafa"/>
                </a:solidFill>
                <a:latin typeface="Arial"/>
              </a:rPr>
              <a:t>NAT gateway</a:t>
            </a:r>
            <a:endParaRPr b="0" lang="en-US" sz="1200" spc="-1" strike="noStrike">
              <a:latin typeface="Arial"/>
            </a:endParaRPr>
          </a:p>
        </p:txBody>
      </p:sp>
      <p:sp>
        <p:nvSpPr>
          <p:cNvPr id="1505" name="CustomShape 18"/>
          <p:cNvSpPr/>
          <p:nvPr/>
        </p:nvSpPr>
        <p:spPr>
          <a:xfrm>
            <a:off x="9468000" y="2772000"/>
            <a:ext cx="17776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afafa"/>
                </a:solidFill>
                <a:latin typeface="Arial"/>
              </a:rPr>
              <a:t>NAT gateway</a:t>
            </a:r>
            <a:endParaRPr b="0" lang="en-US" sz="1200" spc="-1" strike="noStrike">
              <a:latin typeface="Arial"/>
            </a:endParaRPr>
          </a:p>
        </p:txBody>
      </p:sp>
      <p:sp>
        <p:nvSpPr>
          <p:cNvPr id="1506" name="CustomShape 19"/>
          <p:cNvSpPr/>
          <p:nvPr/>
        </p:nvSpPr>
        <p:spPr>
          <a:xfrm>
            <a:off x="5252040" y="3839400"/>
            <a:ext cx="17776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afafa"/>
                </a:solidFill>
                <a:latin typeface="Arial"/>
              </a:rPr>
              <a:t>Instance</a:t>
            </a:r>
            <a:endParaRPr b="0" lang="en-US" sz="1200" spc="-1" strike="noStrike">
              <a:latin typeface="Arial"/>
            </a:endParaRPr>
          </a:p>
        </p:txBody>
      </p:sp>
      <p:sp>
        <p:nvSpPr>
          <p:cNvPr id="1507" name="CustomShape 20"/>
          <p:cNvSpPr/>
          <p:nvPr/>
        </p:nvSpPr>
        <p:spPr>
          <a:xfrm>
            <a:off x="9480240" y="3839400"/>
            <a:ext cx="17776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afafa"/>
                </a:solidFill>
                <a:latin typeface="Arial"/>
              </a:rPr>
              <a:t>Instance</a:t>
            </a:r>
            <a:endParaRPr b="0" lang="en-US" sz="1200" spc="-1" strike="noStrike">
              <a:latin typeface="Arial"/>
            </a:endParaRPr>
          </a:p>
        </p:txBody>
      </p:sp>
      <p:sp>
        <p:nvSpPr>
          <p:cNvPr id="1508" name="CustomShape 21"/>
          <p:cNvSpPr/>
          <p:nvPr/>
        </p:nvSpPr>
        <p:spPr>
          <a:xfrm>
            <a:off x="5252040" y="4906800"/>
            <a:ext cx="17776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afafa"/>
                </a:solidFill>
                <a:latin typeface="Arial"/>
              </a:rPr>
              <a:t>Instance</a:t>
            </a:r>
            <a:endParaRPr b="0" lang="en-US" sz="1200" spc="-1" strike="noStrike">
              <a:latin typeface="Arial"/>
            </a:endParaRPr>
          </a:p>
        </p:txBody>
      </p:sp>
      <p:sp>
        <p:nvSpPr>
          <p:cNvPr id="1509" name="CustomShape 22"/>
          <p:cNvSpPr/>
          <p:nvPr/>
        </p:nvSpPr>
        <p:spPr>
          <a:xfrm>
            <a:off x="9480240" y="4906800"/>
            <a:ext cx="17776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afafa"/>
                </a:solidFill>
                <a:latin typeface="Arial"/>
              </a:rPr>
              <a:t>Instance</a:t>
            </a:r>
            <a:endParaRPr b="0" lang="en-US" sz="1200" spc="-1" strike="noStrike">
              <a:latin typeface="Arial"/>
            </a:endParaRPr>
          </a:p>
        </p:txBody>
      </p:sp>
      <p:pic>
        <p:nvPicPr>
          <p:cNvPr id="1510" name="Graphic 59" descr=""/>
          <p:cNvPicPr/>
          <p:nvPr/>
        </p:nvPicPr>
        <p:blipFill>
          <a:blip r:embed="rId1"/>
          <a:stretch/>
        </p:blipFill>
        <p:spPr>
          <a:xfrm>
            <a:off x="7901280" y="2047320"/>
            <a:ext cx="715320" cy="715320"/>
          </a:xfrm>
          <a:prstGeom prst="rect">
            <a:avLst/>
          </a:prstGeom>
          <a:ln>
            <a:noFill/>
          </a:ln>
        </p:spPr>
      </p:pic>
      <p:sp>
        <p:nvSpPr>
          <p:cNvPr id="1511" name="CustomShape 23"/>
          <p:cNvSpPr/>
          <p:nvPr/>
        </p:nvSpPr>
        <p:spPr>
          <a:xfrm>
            <a:off x="7437240" y="2720520"/>
            <a:ext cx="16243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afafa"/>
                </a:solidFill>
                <a:latin typeface="Arial"/>
              </a:rPr>
              <a:t>Amazon EC2 Auto Scaling</a:t>
            </a:r>
            <a:endParaRPr b="0" lang="en-US" sz="1200" spc="-1" strike="noStrike">
              <a:latin typeface="Arial"/>
            </a:endParaRPr>
          </a:p>
        </p:txBody>
      </p:sp>
      <p:pic>
        <p:nvPicPr>
          <p:cNvPr id="1512" name="Graphic 61" descr=""/>
          <p:cNvPicPr/>
          <p:nvPr/>
        </p:nvPicPr>
        <p:blipFill>
          <a:blip r:embed="rId2"/>
          <a:stretch/>
        </p:blipFill>
        <p:spPr>
          <a:xfrm>
            <a:off x="4639320" y="1099080"/>
            <a:ext cx="400320" cy="400320"/>
          </a:xfrm>
          <a:prstGeom prst="rect">
            <a:avLst/>
          </a:prstGeom>
          <a:ln>
            <a:noFill/>
          </a:ln>
        </p:spPr>
      </p:pic>
      <p:pic>
        <p:nvPicPr>
          <p:cNvPr id="1513" name="Graphic 62" descr=""/>
          <p:cNvPicPr/>
          <p:nvPr/>
        </p:nvPicPr>
        <p:blipFill>
          <a:blip r:embed="rId3"/>
          <a:stretch/>
        </p:blipFill>
        <p:spPr>
          <a:xfrm>
            <a:off x="8057520" y="4301280"/>
            <a:ext cx="297360" cy="297360"/>
          </a:xfrm>
          <a:prstGeom prst="rect">
            <a:avLst/>
          </a:prstGeom>
          <a:ln>
            <a:noFill/>
          </a:ln>
        </p:spPr>
      </p:pic>
      <p:pic>
        <p:nvPicPr>
          <p:cNvPr id="1514" name="Graphic 63" descr=""/>
          <p:cNvPicPr/>
          <p:nvPr/>
        </p:nvPicPr>
        <p:blipFill>
          <a:blip r:embed="rId4"/>
          <a:stretch/>
        </p:blipFill>
        <p:spPr>
          <a:xfrm>
            <a:off x="4700160" y="1970280"/>
            <a:ext cx="340560" cy="340560"/>
          </a:xfrm>
          <a:prstGeom prst="rect">
            <a:avLst/>
          </a:prstGeom>
          <a:ln>
            <a:noFill/>
          </a:ln>
        </p:spPr>
      </p:pic>
      <p:pic>
        <p:nvPicPr>
          <p:cNvPr id="1515" name="Graphic 64" descr=""/>
          <p:cNvPicPr/>
          <p:nvPr/>
        </p:nvPicPr>
        <p:blipFill>
          <a:blip r:embed="rId5"/>
          <a:stretch/>
        </p:blipFill>
        <p:spPr>
          <a:xfrm>
            <a:off x="8057520" y="3241800"/>
            <a:ext cx="297360" cy="297360"/>
          </a:xfrm>
          <a:prstGeom prst="rect">
            <a:avLst/>
          </a:prstGeom>
          <a:ln>
            <a:noFill/>
          </a:ln>
        </p:spPr>
      </p:pic>
      <p:pic>
        <p:nvPicPr>
          <p:cNvPr id="1516" name="Graphic 65" descr=""/>
          <p:cNvPicPr/>
          <p:nvPr/>
        </p:nvPicPr>
        <p:blipFill>
          <a:blip r:embed="rId6"/>
          <a:stretch/>
        </p:blipFill>
        <p:spPr>
          <a:xfrm>
            <a:off x="5948280" y="3396240"/>
            <a:ext cx="384840" cy="384840"/>
          </a:xfrm>
          <a:prstGeom prst="rect">
            <a:avLst/>
          </a:prstGeom>
          <a:ln>
            <a:noFill/>
          </a:ln>
        </p:spPr>
      </p:pic>
      <p:pic>
        <p:nvPicPr>
          <p:cNvPr id="1517" name="Graphic 66" descr=""/>
          <p:cNvPicPr/>
          <p:nvPr/>
        </p:nvPicPr>
        <p:blipFill>
          <a:blip r:embed="rId7"/>
          <a:stretch/>
        </p:blipFill>
        <p:spPr>
          <a:xfrm>
            <a:off x="5948280" y="4491000"/>
            <a:ext cx="384840" cy="384840"/>
          </a:xfrm>
          <a:prstGeom prst="rect">
            <a:avLst/>
          </a:prstGeom>
          <a:ln>
            <a:noFill/>
          </a:ln>
        </p:spPr>
      </p:pic>
      <p:pic>
        <p:nvPicPr>
          <p:cNvPr id="1518" name="Graphic 67" descr=""/>
          <p:cNvPicPr/>
          <p:nvPr/>
        </p:nvPicPr>
        <p:blipFill>
          <a:blip r:embed="rId8"/>
          <a:stretch/>
        </p:blipFill>
        <p:spPr>
          <a:xfrm>
            <a:off x="10152720" y="3396240"/>
            <a:ext cx="384840" cy="384840"/>
          </a:xfrm>
          <a:prstGeom prst="rect">
            <a:avLst/>
          </a:prstGeom>
          <a:ln>
            <a:noFill/>
          </a:ln>
        </p:spPr>
      </p:pic>
      <p:pic>
        <p:nvPicPr>
          <p:cNvPr id="1519" name="Graphic 68" descr=""/>
          <p:cNvPicPr/>
          <p:nvPr/>
        </p:nvPicPr>
        <p:blipFill>
          <a:blip r:embed="rId9"/>
          <a:stretch/>
        </p:blipFill>
        <p:spPr>
          <a:xfrm>
            <a:off x="10152720" y="4491000"/>
            <a:ext cx="384840" cy="384840"/>
          </a:xfrm>
          <a:prstGeom prst="rect">
            <a:avLst/>
          </a:prstGeom>
          <a:ln>
            <a:noFill/>
          </a:ln>
        </p:spPr>
      </p:pic>
      <p:pic>
        <p:nvPicPr>
          <p:cNvPr id="1520" name="Graphic 69" descr=""/>
          <p:cNvPicPr/>
          <p:nvPr/>
        </p:nvPicPr>
        <p:blipFill>
          <a:blip r:embed="rId10"/>
          <a:stretch/>
        </p:blipFill>
        <p:spPr>
          <a:xfrm>
            <a:off x="5880240" y="2276280"/>
            <a:ext cx="452880" cy="452880"/>
          </a:xfrm>
          <a:prstGeom prst="rect">
            <a:avLst/>
          </a:prstGeom>
          <a:ln>
            <a:noFill/>
          </a:ln>
        </p:spPr>
      </p:pic>
      <p:pic>
        <p:nvPicPr>
          <p:cNvPr id="1521" name="Graphic 70" descr=""/>
          <p:cNvPicPr/>
          <p:nvPr/>
        </p:nvPicPr>
        <p:blipFill>
          <a:blip r:embed="rId11"/>
          <a:stretch/>
        </p:blipFill>
        <p:spPr>
          <a:xfrm>
            <a:off x="10195920" y="2276280"/>
            <a:ext cx="452880" cy="452880"/>
          </a:xfrm>
          <a:prstGeom prst="rect">
            <a:avLst/>
          </a:prstGeom>
          <a:ln>
            <a:noFill/>
          </a:ln>
        </p:spPr>
      </p:pic>
      <p:sp>
        <p:nvSpPr>
          <p:cNvPr id="1522" name="Line 24"/>
          <p:cNvSpPr/>
          <p:nvPr/>
        </p:nvSpPr>
        <p:spPr>
          <a:xfrm>
            <a:off x="1842840" y="2532600"/>
            <a:ext cx="5921640" cy="0"/>
          </a:xfrm>
          <a:prstGeom prst="line">
            <a:avLst/>
          </a:prstGeom>
          <a:ln w="12600">
            <a:solidFill>
              <a:srgbClr val="ff0000"/>
            </a:solidFill>
          </a:ln>
        </p:spPr>
        <p:style>
          <a:lnRef idx="1">
            <a:schemeClr val="accent1"/>
          </a:lnRef>
          <a:fillRef idx="0">
            <a:schemeClr val="accent1"/>
          </a:fillRef>
          <a:effectRef idx="0">
            <a:schemeClr val="accent1"/>
          </a:effectRef>
          <a:fontRef idx="minor"/>
        </p:style>
      </p:sp>
      <p:sp>
        <p:nvSpPr>
          <p:cNvPr id="1523" name="Line 25"/>
          <p:cNvSpPr/>
          <p:nvPr/>
        </p:nvSpPr>
        <p:spPr>
          <a:xfrm>
            <a:off x="1928880" y="4709160"/>
            <a:ext cx="3880080" cy="0"/>
          </a:xfrm>
          <a:prstGeom prst="line">
            <a:avLst/>
          </a:prstGeom>
          <a:ln w="12600">
            <a:solidFill>
              <a:srgbClr val="ff000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3" name="Graphic 7" descr=""/>
          <p:cNvPicPr/>
          <p:nvPr/>
        </p:nvPicPr>
        <p:blipFill>
          <a:blip r:embed="rId1"/>
          <a:stretch/>
        </p:blipFill>
        <p:spPr>
          <a:xfrm>
            <a:off x="7202520" y="3276720"/>
            <a:ext cx="850680" cy="850680"/>
          </a:xfrm>
          <a:prstGeom prst="rect">
            <a:avLst/>
          </a:prstGeom>
          <a:ln>
            <a:noFill/>
          </a:ln>
        </p:spPr>
      </p:pic>
      <p:sp>
        <p:nvSpPr>
          <p:cNvPr id="3464"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465"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242F7126-6FC3-46AB-8A9B-7FED9A2C8015}" type="slidenum">
              <a:rPr b="0" lang="en-US" sz="1200" spc="-1" strike="noStrike">
                <a:solidFill>
                  <a:srgbClr val="ffffff"/>
                </a:solidFill>
                <a:latin typeface="Arial"/>
              </a:rPr>
              <a:t>&lt;number&gt;</a:t>
            </a:fld>
            <a:endParaRPr b="0" lang="en-US" sz="1200" spc="-1" strike="noStrike">
              <a:latin typeface="Times New Roman"/>
            </a:endParaRPr>
          </a:p>
        </p:txBody>
      </p:sp>
      <p:sp>
        <p:nvSpPr>
          <p:cNvPr id="3466"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Quantum Technologies</a:t>
            </a:r>
            <a:endParaRPr b="0" lang="en-US" sz="6000" spc="-1" strike="noStrike">
              <a:solidFill>
                <a:srgbClr val="000000"/>
              </a:solidFill>
              <a:latin typeface="Calibri"/>
            </a:endParaRPr>
          </a:p>
        </p:txBody>
      </p:sp>
      <p:sp>
        <p:nvSpPr>
          <p:cNvPr id="3467"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8" name="Graphic 11" descr=""/>
          <p:cNvPicPr/>
          <p:nvPr/>
        </p:nvPicPr>
        <p:blipFill>
          <a:blip r:embed="rId1"/>
          <a:stretch/>
        </p:blipFill>
        <p:spPr>
          <a:xfrm>
            <a:off x="2987640" y="1182600"/>
            <a:ext cx="761760" cy="761760"/>
          </a:xfrm>
          <a:prstGeom prst="rect">
            <a:avLst/>
          </a:prstGeom>
          <a:ln>
            <a:noFill/>
          </a:ln>
        </p:spPr>
      </p:pic>
      <p:sp>
        <p:nvSpPr>
          <p:cNvPr id="3469"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470"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69896880-5D27-4817-907C-11D113C79112}" type="slidenum">
              <a:rPr b="0" lang="en-US" sz="1200" spc="-1" strike="noStrike">
                <a:solidFill>
                  <a:srgbClr val="ffffff"/>
                </a:solidFill>
                <a:latin typeface="Arial"/>
              </a:rPr>
              <a:t>&lt;number&gt;</a:t>
            </a:fld>
            <a:endParaRPr b="0" lang="en-US" sz="1200" spc="-1" strike="noStrike">
              <a:latin typeface="Times New Roman"/>
            </a:endParaRPr>
          </a:p>
        </p:txBody>
      </p:sp>
      <p:sp>
        <p:nvSpPr>
          <p:cNvPr id="3471"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Quantum Technologies</a:t>
            </a:r>
            <a:endParaRPr b="0" lang="en-US" sz="2800" spc="-1" strike="noStrike">
              <a:solidFill>
                <a:srgbClr val="000000"/>
              </a:solidFill>
              <a:latin typeface="Calibri"/>
            </a:endParaRPr>
          </a:p>
        </p:txBody>
      </p:sp>
      <p:sp>
        <p:nvSpPr>
          <p:cNvPr id="3472"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3473"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Braket</a:t>
            </a:r>
            <a:endParaRPr b="0" lang="en-US" sz="1200" spc="-1" strike="noStrike">
              <a:latin typeface="Arial"/>
            </a:endParaRPr>
          </a:p>
        </p:txBody>
      </p:sp>
      <p:sp>
        <p:nvSpPr>
          <p:cNvPr id="3474" name="CustomShape 6"/>
          <p:cNvSpPr/>
          <p:nvPr/>
        </p:nvSpPr>
        <p:spPr>
          <a:xfrm>
            <a:off x="2249640" y="326232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Chandelier</a:t>
            </a:r>
            <a:endParaRPr b="0" lang="en-US" sz="1100" spc="-1" strike="noStrike">
              <a:latin typeface="Arial"/>
            </a:endParaRPr>
          </a:p>
        </p:txBody>
      </p:sp>
      <p:sp>
        <p:nvSpPr>
          <p:cNvPr id="3475" name="CustomShape 7"/>
          <p:cNvSpPr/>
          <p:nvPr/>
        </p:nvSpPr>
        <p:spPr>
          <a:xfrm>
            <a:off x="3763800" y="3262320"/>
            <a:ext cx="1402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Chip</a:t>
            </a:r>
            <a:endParaRPr b="0" lang="en-US" sz="1100" spc="-1" strike="noStrike">
              <a:latin typeface="Arial"/>
            </a:endParaRPr>
          </a:p>
        </p:txBody>
      </p:sp>
      <p:sp>
        <p:nvSpPr>
          <p:cNvPr id="3476" name="CustomShape 8"/>
          <p:cNvSpPr/>
          <p:nvPr/>
        </p:nvSpPr>
        <p:spPr>
          <a:xfrm>
            <a:off x="5234760" y="3262320"/>
            <a:ext cx="15696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QPU</a:t>
            </a:r>
            <a:endParaRPr b="0" lang="en-US" sz="1100" spc="-1" strike="noStrike">
              <a:latin typeface="Arial"/>
            </a:endParaRPr>
          </a:p>
        </p:txBody>
      </p:sp>
      <p:sp>
        <p:nvSpPr>
          <p:cNvPr id="3477" name="CustomShape 9"/>
          <p:cNvSpPr/>
          <p:nvPr/>
        </p:nvSpPr>
        <p:spPr>
          <a:xfrm>
            <a:off x="6844320" y="326340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Simulator</a:t>
            </a:r>
            <a:endParaRPr b="0" lang="en-US" sz="1100" spc="-1" strike="noStrike">
              <a:latin typeface="Arial"/>
            </a:endParaRPr>
          </a:p>
        </p:txBody>
      </p:sp>
      <p:sp>
        <p:nvSpPr>
          <p:cNvPr id="3478" name="CustomShape 10"/>
          <p:cNvSpPr/>
          <p:nvPr/>
        </p:nvSpPr>
        <p:spPr>
          <a:xfrm>
            <a:off x="8358840" y="3263400"/>
            <a:ext cx="1402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Simulator 1</a:t>
            </a:r>
            <a:endParaRPr b="0" lang="en-US" sz="1100" spc="-1" strike="noStrike">
              <a:latin typeface="Arial"/>
            </a:endParaRPr>
          </a:p>
        </p:txBody>
      </p:sp>
      <p:sp>
        <p:nvSpPr>
          <p:cNvPr id="3479" name="CustomShape 11"/>
          <p:cNvSpPr/>
          <p:nvPr/>
        </p:nvSpPr>
        <p:spPr>
          <a:xfrm>
            <a:off x="9801720" y="3263400"/>
            <a:ext cx="16441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Simulator 2</a:t>
            </a:r>
            <a:endParaRPr b="0" lang="en-US" sz="1100" spc="-1" strike="noStrike">
              <a:latin typeface="Arial"/>
            </a:endParaRPr>
          </a:p>
        </p:txBody>
      </p:sp>
      <p:sp>
        <p:nvSpPr>
          <p:cNvPr id="3480" name="CustomShape 12"/>
          <p:cNvSpPr/>
          <p:nvPr/>
        </p:nvSpPr>
        <p:spPr>
          <a:xfrm>
            <a:off x="2249640" y="440748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Simulator 3</a:t>
            </a:r>
            <a:endParaRPr b="0" lang="en-US" sz="1100" spc="-1" strike="noStrike">
              <a:latin typeface="Arial"/>
            </a:endParaRPr>
          </a:p>
        </p:txBody>
      </p:sp>
      <p:sp>
        <p:nvSpPr>
          <p:cNvPr id="3481" name="CustomShape 13"/>
          <p:cNvSpPr/>
          <p:nvPr/>
        </p:nvSpPr>
        <p:spPr>
          <a:xfrm>
            <a:off x="6767640" y="4412160"/>
            <a:ext cx="16441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Tensor network</a:t>
            </a:r>
            <a:endParaRPr b="0" lang="en-US" sz="1100" spc="-1" strike="noStrike">
              <a:latin typeface="Arial"/>
            </a:endParaRPr>
          </a:p>
        </p:txBody>
      </p:sp>
      <p:sp>
        <p:nvSpPr>
          <p:cNvPr id="3482" name="CustomShape 14"/>
          <p:cNvSpPr/>
          <p:nvPr/>
        </p:nvSpPr>
        <p:spPr>
          <a:xfrm>
            <a:off x="3710160" y="440748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Simulator 4</a:t>
            </a:r>
            <a:endParaRPr b="0" lang="en-US" sz="1100" spc="-1" strike="noStrike">
              <a:latin typeface="Arial"/>
            </a:endParaRPr>
          </a:p>
        </p:txBody>
      </p:sp>
      <p:sp>
        <p:nvSpPr>
          <p:cNvPr id="3483" name="CustomShape 15"/>
          <p:cNvSpPr/>
          <p:nvPr/>
        </p:nvSpPr>
        <p:spPr>
          <a:xfrm>
            <a:off x="5264280" y="440424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State vector</a:t>
            </a:r>
            <a:endParaRPr b="0" lang="en-US" sz="1100" spc="-1" strike="noStrike">
              <a:latin typeface="Arial"/>
            </a:endParaRPr>
          </a:p>
        </p:txBody>
      </p:sp>
      <p:pic>
        <p:nvPicPr>
          <p:cNvPr id="3484" name="Graphic 34" descr=""/>
          <p:cNvPicPr/>
          <p:nvPr/>
        </p:nvPicPr>
        <p:blipFill>
          <a:blip r:embed="rId2"/>
          <a:stretch/>
        </p:blipFill>
        <p:spPr>
          <a:xfrm>
            <a:off x="2773440" y="2810160"/>
            <a:ext cx="456840" cy="456840"/>
          </a:xfrm>
          <a:prstGeom prst="rect">
            <a:avLst/>
          </a:prstGeom>
          <a:ln>
            <a:noFill/>
          </a:ln>
        </p:spPr>
      </p:pic>
      <p:pic>
        <p:nvPicPr>
          <p:cNvPr id="3485" name="Graphic 37" descr=""/>
          <p:cNvPicPr/>
          <p:nvPr/>
        </p:nvPicPr>
        <p:blipFill>
          <a:blip r:embed="rId3"/>
          <a:stretch/>
        </p:blipFill>
        <p:spPr>
          <a:xfrm>
            <a:off x="4237200" y="2810160"/>
            <a:ext cx="456840" cy="456840"/>
          </a:xfrm>
          <a:prstGeom prst="rect">
            <a:avLst/>
          </a:prstGeom>
          <a:ln>
            <a:noFill/>
          </a:ln>
        </p:spPr>
      </p:pic>
      <p:pic>
        <p:nvPicPr>
          <p:cNvPr id="3486" name="Graphic 40" descr=""/>
          <p:cNvPicPr/>
          <p:nvPr/>
        </p:nvPicPr>
        <p:blipFill>
          <a:blip r:embed="rId4"/>
          <a:stretch/>
        </p:blipFill>
        <p:spPr>
          <a:xfrm>
            <a:off x="5791320" y="2810160"/>
            <a:ext cx="456840" cy="456840"/>
          </a:xfrm>
          <a:prstGeom prst="rect">
            <a:avLst/>
          </a:prstGeom>
          <a:ln>
            <a:noFill/>
          </a:ln>
        </p:spPr>
      </p:pic>
      <p:pic>
        <p:nvPicPr>
          <p:cNvPr id="3487" name="Graphic 43" descr=""/>
          <p:cNvPicPr/>
          <p:nvPr/>
        </p:nvPicPr>
        <p:blipFill>
          <a:blip r:embed="rId5"/>
          <a:stretch/>
        </p:blipFill>
        <p:spPr>
          <a:xfrm>
            <a:off x="7361280" y="3954960"/>
            <a:ext cx="456840" cy="456840"/>
          </a:xfrm>
          <a:prstGeom prst="rect">
            <a:avLst/>
          </a:prstGeom>
          <a:ln>
            <a:noFill/>
          </a:ln>
        </p:spPr>
      </p:pic>
      <p:pic>
        <p:nvPicPr>
          <p:cNvPr id="3488" name="Graphic 46" descr=""/>
          <p:cNvPicPr/>
          <p:nvPr/>
        </p:nvPicPr>
        <p:blipFill>
          <a:blip r:embed="rId6"/>
          <a:stretch/>
        </p:blipFill>
        <p:spPr>
          <a:xfrm>
            <a:off x="7369920" y="2804760"/>
            <a:ext cx="456840" cy="456840"/>
          </a:xfrm>
          <a:prstGeom prst="rect">
            <a:avLst/>
          </a:prstGeom>
          <a:ln>
            <a:noFill/>
          </a:ln>
        </p:spPr>
      </p:pic>
      <p:pic>
        <p:nvPicPr>
          <p:cNvPr id="3489" name="Graphic 49" descr=""/>
          <p:cNvPicPr/>
          <p:nvPr/>
        </p:nvPicPr>
        <p:blipFill>
          <a:blip r:embed="rId7"/>
          <a:stretch/>
        </p:blipFill>
        <p:spPr>
          <a:xfrm>
            <a:off x="8831880" y="2810520"/>
            <a:ext cx="456840" cy="456840"/>
          </a:xfrm>
          <a:prstGeom prst="rect">
            <a:avLst/>
          </a:prstGeom>
          <a:ln>
            <a:noFill/>
          </a:ln>
        </p:spPr>
      </p:pic>
      <p:pic>
        <p:nvPicPr>
          <p:cNvPr id="3490" name="Graphic 52" descr=""/>
          <p:cNvPicPr/>
          <p:nvPr/>
        </p:nvPicPr>
        <p:blipFill>
          <a:blip r:embed="rId8"/>
          <a:stretch/>
        </p:blipFill>
        <p:spPr>
          <a:xfrm>
            <a:off x="10386360" y="2804760"/>
            <a:ext cx="456840" cy="456840"/>
          </a:xfrm>
          <a:prstGeom prst="rect">
            <a:avLst/>
          </a:prstGeom>
          <a:ln>
            <a:noFill/>
          </a:ln>
        </p:spPr>
      </p:pic>
      <p:pic>
        <p:nvPicPr>
          <p:cNvPr id="3491" name="Graphic 55" descr=""/>
          <p:cNvPicPr/>
          <p:nvPr/>
        </p:nvPicPr>
        <p:blipFill>
          <a:blip r:embed="rId9"/>
          <a:stretch/>
        </p:blipFill>
        <p:spPr>
          <a:xfrm>
            <a:off x="2775240" y="3954960"/>
            <a:ext cx="456840" cy="456840"/>
          </a:xfrm>
          <a:prstGeom prst="rect">
            <a:avLst/>
          </a:prstGeom>
          <a:ln>
            <a:noFill/>
          </a:ln>
        </p:spPr>
      </p:pic>
      <p:pic>
        <p:nvPicPr>
          <p:cNvPr id="3492" name="Graphic 58" descr=""/>
          <p:cNvPicPr/>
          <p:nvPr/>
        </p:nvPicPr>
        <p:blipFill>
          <a:blip r:embed="rId10"/>
          <a:stretch/>
        </p:blipFill>
        <p:spPr>
          <a:xfrm>
            <a:off x="4237200" y="3944880"/>
            <a:ext cx="456840" cy="456840"/>
          </a:xfrm>
          <a:prstGeom prst="rect">
            <a:avLst/>
          </a:prstGeom>
          <a:ln>
            <a:noFill/>
          </a:ln>
        </p:spPr>
      </p:pic>
      <p:pic>
        <p:nvPicPr>
          <p:cNvPr id="3493" name="Graphic 61" descr=""/>
          <p:cNvPicPr/>
          <p:nvPr/>
        </p:nvPicPr>
        <p:blipFill>
          <a:blip r:embed="rId11"/>
          <a:stretch/>
        </p:blipFill>
        <p:spPr>
          <a:xfrm>
            <a:off x="5791320" y="395496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94" name="Graphic 7" descr=""/>
          <p:cNvPicPr/>
          <p:nvPr/>
        </p:nvPicPr>
        <p:blipFill>
          <a:blip r:embed="rId1"/>
          <a:stretch/>
        </p:blipFill>
        <p:spPr>
          <a:xfrm>
            <a:off x="7202520" y="3278160"/>
            <a:ext cx="850680" cy="850680"/>
          </a:xfrm>
          <a:prstGeom prst="rect">
            <a:avLst/>
          </a:prstGeom>
          <a:ln>
            <a:noFill/>
          </a:ln>
        </p:spPr>
      </p:pic>
      <p:sp>
        <p:nvSpPr>
          <p:cNvPr id="3495"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496"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261B89B2-DB3A-4E73-824A-51DA39B8D6A4}" type="slidenum">
              <a:rPr b="0" lang="en-US" sz="1200" spc="-1" strike="noStrike">
                <a:solidFill>
                  <a:srgbClr val="ffffff"/>
                </a:solidFill>
                <a:latin typeface="Arial"/>
              </a:rPr>
              <a:t>&lt;number&gt;</a:t>
            </a:fld>
            <a:endParaRPr b="0" lang="en-US" sz="1200" spc="-1" strike="noStrike">
              <a:latin typeface="Times New Roman"/>
            </a:endParaRPr>
          </a:p>
        </p:txBody>
      </p:sp>
      <p:sp>
        <p:nvSpPr>
          <p:cNvPr id="3497"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Robotics</a:t>
            </a:r>
            <a:endParaRPr b="0" lang="en-US" sz="6000" spc="-1" strike="noStrike">
              <a:solidFill>
                <a:srgbClr val="000000"/>
              </a:solidFill>
              <a:latin typeface="Calibri"/>
            </a:endParaRPr>
          </a:p>
        </p:txBody>
      </p:sp>
      <p:sp>
        <p:nvSpPr>
          <p:cNvPr id="3498"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99" name="Graphic 11" descr=""/>
          <p:cNvPicPr/>
          <p:nvPr/>
        </p:nvPicPr>
        <p:blipFill>
          <a:blip r:embed="rId1"/>
          <a:stretch/>
        </p:blipFill>
        <p:spPr>
          <a:xfrm>
            <a:off x="2987640" y="1184400"/>
            <a:ext cx="761760" cy="761760"/>
          </a:xfrm>
          <a:prstGeom prst="rect">
            <a:avLst/>
          </a:prstGeom>
          <a:ln>
            <a:noFill/>
          </a:ln>
        </p:spPr>
      </p:pic>
      <p:sp>
        <p:nvSpPr>
          <p:cNvPr id="350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50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10F6C995-7073-479E-B727-31F2BBE83BC8}" type="slidenum">
              <a:rPr b="0" lang="en-US" sz="1200" spc="-1" strike="noStrike">
                <a:solidFill>
                  <a:srgbClr val="ffffff"/>
                </a:solidFill>
                <a:latin typeface="Arial"/>
              </a:rPr>
              <a:t>&lt;number&gt;</a:t>
            </a:fld>
            <a:endParaRPr b="0" lang="en-US" sz="1200" spc="-1" strike="noStrike">
              <a:latin typeface="Times New Roman"/>
            </a:endParaRPr>
          </a:p>
        </p:txBody>
      </p:sp>
      <p:sp>
        <p:nvSpPr>
          <p:cNvPr id="3502"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Robotics</a:t>
            </a:r>
            <a:endParaRPr b="0" lang="en-US" sz="2800" spc="-1" strike="noStrike">
              <a:solidFill>
                <a:srgbClr val="000000"/>
              </a:solidFill>
              <a:latin typeface="Calibri"/>
            </a:endParaRPr>
          </a:p>
        </p:txBody>
      </p:sp>
      <p:sp>
        <p:nvSpPr>
          <p:cNvPr id="3503"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3504"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RoboMaker</a:t>
            </a:r>
            <a:endParaRPr b="0" lang="en-US" sz="1200" spc="-1" strike="noStrike">
              <a:latin typeface="Arial"/>
            </a:endParaRPr>
          </a:p>
        </p:txBody>
      </p:sp>
      <p:sp>
        <p:nvSpPr>
          <p:cNvPr id="3505" name="CustomShape 6"/>
          <p:cNvSpPr/>
          <p:nvPr/>
        </p:nvSpPr>
        <p:spPr>
          <a:xfrm>
            <a:off x="2409120" y="3262320"/>
            <a:ext cx="1348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Cloud</a:t>
            </a:r>
            <a:br/>
            <a:r>
              <a:rPr b="0" lang="en-US" sz="1100" spc="-1" strike="noStrike">
                <a:solidFill>
                  <a:srgbClr val="ffffff"/>
                </a:solidFill>
                <a:latin typeface="Arial"/>
                <a:ea typeface="Amazon Ember"/>
              </a:rPr>
              <a:t>extensions ROS</a:t>
            </a:r>
            <a:endParaRPr b="0" lang="en-US" sz="1100" spc="-1" strike="noStrike">
              <a:latin typeface="Arial"/>
            </a:endParaRPr>
          </a:p>
        </p:txBody>
      </p:sp>
      <p:sp>
        <p:nvSpPr>
          <p:cNvPr id="3506" name="CustomShape 7"/>
          <p:cNvSpPr/>
          <p:nvPr/>
        </p:nvSpPr>
        <p:spPr>
          <a:xfrm>
            <a:off x="3952440" y="3267000"/>
            <a:ext cx="12092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Development environment</a:t>
            </a:r>
            <a:endParaRPr b="0" lang="en-US" sz="1100" spc="-1" strike="noStrike">
              <a:latin typeface="Arial"/>
            </a:endParaRPr>
          </a:p>
        </p:txBody>
      </p:sp>
      <p:sp>
        <p:nvSpPr>
          <p:cNvPr id="3507" name="CustomShape 8"/>
          <p:cNvSpPr/>
          <p:nvPr/>
        </p:nvSpPr>
        <p:spPr>
          <a:xfrm>
            <a:off x="5454360" y="3266280"/>
            <a:ext cx="128268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Fleet</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management</a:t>
            </a:r>
            <a:endParaRPr b="0" lang="en-US" sz="1100" spc="-1" strike="noStrike">
              <a:latin typeface="Arial"/>
            </a:endParaRPr>
          </a:p>
        </p:txBody>
      </p:sp>
      <p:sp>
        <p:nvSpPr>
          <p:cNvPr id="3508" name="CustomShape 9"/>
          <p:cNvSpPr/>
          <p:nvPr/>
        </p:nvSpPr>
        <p:spPr>
          <a:xfrm>
            <a:off x="6985080" y="3260880"/>
            <a:ext cx="12092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Simulation</a:t>
            </a:r>
            <a:endParaRPr b="0" lang="en-US" sz="1100" spc="-1" strike="noStrike">
              <a:latin typeface="Arial"/>
            </a:endParaRPr>
          </a:p>
        </p:txBody>
      </p:sp>
      <p:pic>
        <p:nvPicPr>
          <p:cNvPr id="3509" name="Graphic 7" descr=""/>
          <p:cNvPicPr/>
          <p:nvPr/>
        </p:nvPicPr>
        <p:blipFill>
          <a:blip r:embed="rId2"/>
          <a:stretch/>
        </p:blipFill>
        <p:spPr>
          <a:xfrm>
            <a:off x="2855160" y="2805120"/>
            <a:ext cx="456840" cy="456840"/>
          </a:xfrm>
          <a:prstGeom prst="rect">
            <a:avLst/>
          </a:prstGeom>
          <a:ln>
            <a:noFill/>
          </a:ln>
        </p:spPr>
      </p:pic>
      <p:pic>
        <p:nvPicPr>
          <p:cNvPr id="3510" name="Graphic 16" descr=""/>
          <p:cNvPicPr/>
          <p:nvPr/>
        </p:nvPicPr>
        <p:blipFill>
          <a:blip r:embed="rId3"/>
          <a:stretch/>
        </p:blipFill>
        <p:spPr>
          <a:xfrm>
            <a:off x="4357080" y="2809800"/>
            <a:ext cx="456840" cy="456840"/>
          </a:xfrm>
          <a:prstGeom prst="rect">
            <a:avLst/>
          </a:prstGeom>
          <a:ln>
            <a:noFill/>
          </a:ln>
        </p:spPr>
      </p:pic>
      <p:pic>
        <p:nvPicPr>
          <p:cNvPr id="3511" name="Graphic 18" descr=""/>
          <p:cNvPicPr/>
          <p:nvPr/>
        </p:nvPicPr>
        <p:blipFill>
          <a:blip r:embed="rId4"/>
          <a:stretch/>
        </p:blipFill>
        <p:spPr>
          <a:xfrm>
            <a:off x="5859360" y="2805120"/>
            <a:ext cx="456840" cy="456840"/>
          </a:xfrm>
          <a:prstGeom prst="rect">
            <a:avLst/>
          </a:prstGeom>
          <a:ln>
            <a:noFill/>
          </a:ln>
        </p:spPr>
      </p:pic>
      <p:pic>
        <p:nvPicPr>
          <p:cNvPr id="3512" name="Graphic 20" descr=""/>
          <p:cNvPicPr/>
          <p:nvPr/>
        </p:nvPicPr>
        <p:blipFill>
          <a:blip r:embed="rId5"/>
          <a:stretch/>
        </p:blipFill>
        <p:spPr>
          <a:xfrm>
            <a:off x="7361280" y="280512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13" name="Graphic 7" descr=""/>
          <p:cNvPicPr/>
          <p:nvPr/>
        </p:nvPicPr>
        <p:blipFill>
          <a:blip r:embed="rId1"/>
          <a:stretch/>
        </p:blipFill>
        <p:spPr>
          <a:xfrm>
            <a:off x="7202520" y="3274920"/>
            <a:ext cx="850680" cy="850680"/>
          </a:xfrm>
          <a:prstGeom prst="rect">
            <a:avLst/>
          </a:prstGeom>
          <a:ln>
            <a:noFill/>
          </a:ln>
        </p:spPr>
      </p:pic>
      <p:sp>
        <p:nvSpPr>
          <p:cNvPr id="3514"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515"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14FCE80F-36E3-4DB9-9446-174FD1BF77BF}" type="slidenum">
              <a:rPr b="0" lang="en-US" sz="1200" spc="-1" strike="noStrike">
                <a:solidFill>
                  <a:srgbClr val="ffffff"/>
                </a:solidFill>
                <a:latin typeface="Arial"/>
              </a:rPr>
              <a:t>&lt;number&gt;</a:t>
            </a:fld>
            <a:endParaRPr b="0" lang="en-US" sz="1200" spc="-1" strike="noStrike">
              <a:latin typeface="Times New Roman"/>
            </a:endParaRPr>
          </a:p>
        </p:txBody>
      </p:sp>
      <p:sp>
        <p:nvSpPr>
          <p:cNvPr id="3516"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Satellite</a:t>
            </a:r>
            <a:endParaRPr b="0" lang="en-US" sz="6000" spc="-1" strike="noStrike">
              <a:solidFill>
                <a:srgbClr val="000000"/>
              </a:solidFill>
              <a:latin typeface="Calibri"/>
            </a:endParaRPr>
          </a:p>
        </p:txBody>
      </p:sp>
      <p:sp>
        <p:nvSpPr>
          <p:cNvPr id="3517"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18" name="Graphic 11" descr=""/>
          <p:cNvPicPr/>
          <p:nvPr/>
        </p:nvPicPr>
        <p:blipFill>
          <a:blip r:embed="rId1"/>
          <a:stretch/>
        </p:blipFill>
        <p:spPr>
          <a:xfrm>
            <a:off x="2987640" y="1184400"/>
            <a:ext cx="761760" cy="761760"/>
          </a:xfrm>
          <a:prstGeom prst="rect">
            <a:avLst/>
          </a:prstGeom>
          <a:ln>
            <a:noFill/>
          </a:ln>
        </p:spPr>
      </p:pic>
      <p:sp>
        <p:nvSpPr>
          <p:cNvPr id="3519"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520"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57EB1F9F-9D4D-47EA-9E1C-0D03E93D8051}" type="slidenum">
              <a:rPr b="0" lang="en-US" sz="1200" spc="-1" strike="noStrike">
                <a:solidFill>
                  <a:srgbClr val="ffffff"/>
                </a:solidFill>
                <a:latin typeface="Arial"/>
              </a:rPr>
              <a:t>&lt;number&gt;</a:t>
            </a:fld>
            <a:endParaRPr b="0" lang="en-US" sz="1200" spc="-1" strike="noStrike">
              <a:latin typeface="Times New Roman"/>
            </a:endParaRPr>
          </a:p>
        </p:txBody>
      </p:sp>
      <p:sp>
        <p:nvSpPr>
          <p:cNvPr id="3521"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Satellite</a:t>
            </a:r>
            <a:endParaRPr b="0" lang="en-US" sz="2800" spc="-1" strike="noStrike">
              <a:solidFill>
                <a:srgbClr val="000000"/>
              </a:solidFill>
              <a:latin typeface="Calibri"/>
            </a:endParaRPr>
          </a:p>
        </p:txBody>
      </p:sp>
      <p:sp>
        <p:nvSpPr>
          <p:cNvPr id="3522"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3523"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Ground Station</a:t>
            </a:r>
            <a:endParaRPr b="0" lang="en-US" sz="1200" spc="-1" strike="noStrike">
              <a:latin typeface="Arial"/>
            </a:endParaRPr>
          </a:p>
        </p:txBody>
      </p:sp>
      <p:sp>
        <p:nvSpPr>
          <p:cNvPr id="3524"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525" name="Line 7"/>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526" name="Line 8"/>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27" name="Graphic 7" descr=""/>
          <p:cNvPicPr/>
          <p:nvPr/>
        </p:nvPicPr>
        <p:blipFill>
          <a:blip r:embed="rId1"/>
          <a:stretch/>
        </p:blipFill>
        <p:spPr>
          <a:xfrm>
            <a:off x="7202520" y="3274920"/>
            <a:ext cx="850680" cy="850680"/>
          </a:xfrm>
          <a:prstGeom prst="rect">
            <a:avLst/>
          </a:prstGeom>
          <a:ln>
            <a:noFill/>
          </a:ln>
        </p:spPr>
      </p:pic>
      <p:sp>
        <p:nvSpPr>
          <p:cNvPr id="352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52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4081FB2-4608-4DA6-9079-1E5777837325}" type="slidenum">
              <a:rPr b="0" lang="en-US" sz="1200" spc="-1" strike="noStrike">
                <a:solidFill>
                  <a:srgbClr val="ffffff"/>
                </a:solidFill>
                <a:latin typeface="Arial"/>
              </a:rPr>
              <a:t>&lt;number&gt;</a:t>
            </a:fld>
            <a:endParaRPr b="0" lang="en-US" sz="1200" spc="-1" strike="noStrike">
              <a:latin typeface="Times New Roman"/>
            </a:endParaRPr>
          </a:p>
        </p:txBody>
      </p:sp>
      <p:sp>
        <p:nvSpPr>
          <p:cNvPr id="3530"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Security, Identity,</a:t>
            </a:r>
            <a:br/>
            <a:r>
              <a:rPr b="1" lang="en-US" sz="6000" spc="-1" strike="noStrike">
                <a:solidFill>
                  <a:srgbClr val="ffffff"/>
                </a:solidFill>
                <a:latin typeface="Arial"/>
              </a:rPr>
              <a:t>&amp; Compliance</a:t>
            </a:r>
            <a:endParaRPr b="0" lang="en-US" sz="6000" spc="-1" strike="noStrike">
              <a:solidFill>
                <a:srgbClr val="000000"/>
              </a:solidFill>
              <a:latin typeface="Calibri"/>
            </a:endParaRPr>
          </a:p>
        </p:txBody>
      </p:sp>
      <p:sp>
        <p:nvSpPr>
          <p:cNvPr id="3531"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2" name="Graphic 6" descr=""/>
          <p:cNvPicPr/>
          <p:nvPr/>
        </p:nvPicPr>
        <p:blipFill>
          <a:blip r:embed="rId1"/>
          <a:stretch/>
        </p:blipFill>
        <p:spPr>
          <a:xfrm>
            <a:off x="2989440" y="1182600"/>
            <a:ext cx="761760" cy="761760"/>
          </a:xfrm>
          <a:prstGeom prst="rect">
            <a:avLst/>
          </a:prstGeom>
          <a:ln>
            <a:noFill/>
          </a:ln>
        </p:spPr>
      </p:pic>
      <p:pic>
        <p:nvPicPr>
          <p:cNvPr id="3533" name="Graphic 21" descr=""/>
          <p:cNvPicPr/>
          <p:nvPr/>
        </p:nvPicPr>
        <p:blipFill>
          <a:blip r:embed="rId2"/>
          <a:stretch/>
        </p:blipFill>
        <p:spPr>
          <a:xfrm>
            <a:off x="9818640" y="1184400"/>
            <a:ext cx="761760" cy="761760"/>
          </a:xfrm>
          <a:prstGeom prst="rect">
            <a:avLst/>
          </a:prstGeom>
          <a:ln>
            <a:noFill/>
          </a:ln>
        </p:spPr>
      </p:pic>
      <p:pic>
        <p:nvPicPr>
          <p:cNvPr id="3534" name="Graphic 19" descr=""/>
          <p:cNvPicPr/>
          <p:nvPr/>
        </p:nvPicPr>
        <p:blipFill>
          <a:blip r:embed="rId3"/>
          <a:stretch/>
        </p:blipFill>
        <p:spPr>
          <a:xfrm>
            <a:off x="7535880" y="1182600"/>
            <a:ext cx="761760" cy="761760"/>
          </a:xfrm>
          <a:prstGeom prst="rect">
            <a:avLst/>
          </a:prstGeom>
          <a:ln>
            <a:noFill/>
          </a:ln>
        </p:spPr>
      </p:pic>
      <p:pic>
        <p:nvPicPr>
          <p:cNvPr id="3535" name="Graphic 17" descr=""/>
          <p:cNvPicPr/>
          <p:nvPr/>
        </p:nvPicPr>
        <p:blipFill>
          <a:blip r:embed="rId4"/>
          <a:stretch/>
        </p:blipFill>
        <p:spPr>
          <a:xfrm>
            <a:off x="5245200" y="1184400"/>
            <a:ext cx="761760" cy="761760"/>
          </a:xfrm>
          <a:prstGeom prst="rect">
            <a:avLst/>
          </a:prstGeom>
          <a:ln>
            <a:noFill/>
          </a:ln>
        </p:spPr>
      </p:pic>
      <p:sp>
        <p:nvSpPr>
          <p:cNvPr id="353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53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AAB27B44-ED91-465C-A606-B27D0E3E8926}" type="slidenum">
              <a:rPr b="0" lang="en-US" sz="1200" spc="-1" strike="noStrike">
                <a:solidFill>
                  <a:srgbClr val="ffffff"/>
                </a:solidFill>
                <a:latin typeface="Arial"/>
              </a:rPr>
              <a:t>&lt;number&gt;</a:t>
            </a:fld>
            <a:endParaRPr b="0" lang="en-US" sz="1200" spc="-1" strike="noStrike">
              <a:latin typeface="Times New Roman"/>
            </a:endParaRPr>
          </a:p>
        </p:txBody>
      </p:sp>
      <p:sp>
        <p:nvSpPr>
          <p:cNvPr id="353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53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1/6</a:t>
            </a:r>
            <a:endParaRPr b="0" lang="en-US" sz="1800" spc="-1" strike="noStrike">
              <a:solidFill>
                <a:srgbClr val="ffffff"/>
              </a:solidFill>
              <a:latin typeface="Arial"/>
            </a:endParaRPr>
          </a:p>
        </p:txBody>
      </p:sp>
      <p:sp>
        <p:nvSpPr>
          <p:cNvPr id="3540"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Cloud Directory</a:t>
            </a:r>
            <a:endParaRPr b="0" lang="en-US" sz="1200" spc="-1" strike="noStrike">
              <a:latin typeface="Arial"/>
            </a:endParaRPr>
          </a:p>
        </p:txBody>
      </p:sp>
      <p:sp>
        <p:nvSpPr>
          <p:cNvPr id="3541"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542"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Cognito</a:t>
            </a:r>
            <a:endParaRPr b="0" lang="en-US" sz="1200" spc="-1" strike="noStrike">
              <a:latin typeface="Arial"/>
            </a:endParaRPr>
          </a:p>
        </p:txBody>
      </p:sp>
      <p:sp>
        <p:nvSpPr>
          <p:cNvPr id="3543"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GuardDuty</a:t>
            </a:r>
            <a:endParaRPr b="0" lang="en-US" sz="1200" spc="-1" strike="noStrike">
              <a:latin typeface="Arial"/>
            </a:endParaRPr>
          </a:p>
        </p:txBody>
      </p:sp>
      <p:sp>
        <p:nvSpPr>
          <p:cNvPr id="3544"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545"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546"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Inspector</a:t>
            </a:r>
            <a:endParaRPr b="0" lang="en-US" sz="1200" spc="-1" strike="noStrike">
              <a:latin typeface="Arial"/>
            </a:endParaRPr>
          </a:p>
        </p:txBody>
      </p:sp>
      <p:sp>
        <p:nvSpPr>
          <p:cNvPr id="3547" name="CustomShape 12"/>
          <p:cNvSpPr/>
          <p:nvPr/>
        </p:nvSpPr>
        <p:spPr>
          <a:xfrm>
            <a:off x="9660240" y="3270240"/>
            <a:ext cx="11311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Agent</a:t>
            </a:r>
            <a:endParaRPr b="0" lang="en-US" sz="1100" spc="-1" strike="noStrike">
              <a:latin typeface="Arial"/>
            </a:endParaRPr>
          </a:p>
        </p:txBody>
      </p:sp>
      <p:pic>
        <p:nvPicPr>
          <p:cNvPr id="3548" name="Graphic 7" descr=""/>
          <p:cNvPicPr/>
          <p:nvPr/>
        </p:nvPicPr>
        <p:blipFill>
          <a:blip r:embed="rId5"/>
          <a:stretch/>
        </p:blipFill>
        <p:spPr>
          <a:xfrm>
            <a:off x="9991800" y="281304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49" name="Graphic 24" descr=""/>
          <p:cNvPicPr/>
          <p:nvPr/>
        </p:nvPicPr>
        <p:blipFill>
          <a:blip r:embed="rId1"/>
          <a:stretch/>
        </p:blipFill>
        <p:spPr>
          <a:xfrm>
            <a:off x="9818640" y="1184400"/>
            <a:ext cx="761760" cy="761760"/>
          </a:xfrm>
          <a:prstGeom prst="rect">
            <a:avLst/>
          </a:prstGeom>
          <a:ln>
            <a:noFill/>
          </a:ln>
        </p:spPr>
      </p:pic>
      <p:pic>
        <p:nvPicPr>
          <p:cNvPr id="3550" name="Graphic 20" descr=""/>
          <p:cNvPicPr/>
          <p:nvPr/>
        </p:nvPicPr>
        <p:blipFill>
          <a:blip r:embed="rId2"/>
          <a:stretch/>
        </p:blipFill>
        <p:spPr>
          <a:xfrm>
            <a:off x="7535880" y="1184400"/>
            <a:ext cx="761760" cy="761760"/>
          </a:xfrm>
          <a:prstGeom prst="rect">
            <a:avLst/>
          </a:prstGeom>
          <a:ln>
            <a:noFill/>
          </a:ln>
        </p:spPr>
      </p:pic>
      <p:pic>
        <p:nvPicPr>
          <p:cNvPr id="3551" name="Graphic 16" descr=""/>
          <p:cNvPicPr/>
          <p:nvPr/>
        </p:nvPicPr>
        <p:blipFill>
          <a:blip r:embed="rId3"/>
          <a:stretch/>
        </p:blipFill>
        <p:spPr>
          <a:xfrm>
            <a:off x="5245200" y="1184400"/>
            <a:ext cx="761760" cy="761760"/>
          </a:xfrm>
          <a:prstGeom prst="rect">
            <a:avLst/>
          </a:prstGeom>
          <a:ln>
            <a:noFill/>
          </a:ln>
        </p:spPr>
      </p:pic>
      <p:pic>
        <p:nvPicPr>
          <p:cNvPr id="3552" name="Graphic 6" descr=""/>
          <p:cNvPicPr/>
          <p:nvPr/>
        </p:nvPicPr>
        <p:blipFill>
          <a:blip r:embed="rId4"/>
          <a:stretch/>
        </p:blipFill>
        <p:spPr>
          <a:xfrm>
            <a:off x="2989440" y="1184400"/>
            <a:ext cx="761760" cy="761760"/>
          </a:xfrm>
          <a:prstGeom prst="rect">
            <a:avLst/>
          </a:prstGeom>
          <a:ln>
            <a:noFill/>
          </a:ln>
        </p:spPr>
      </p:pic>
      <p:sp>
        <p:nvSpPr>
          <p:cNvPr id="3553"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554"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04C850AC-D6AB-42D3-9047-D12366F1A6EA}" type="slidenum">
              <a:rPr b="0" lang="en-US" sz="1200" spc="-1" strike="noStrike">
                <a:solidFill>
                  <a:srgbClr val="ffffff"/>
                </a:solidFill>
                <a:latin typeface="Arial"/>
              </a:rPr>
              <a:t>&lt;number&gt;</a:t>
            </a:fld>
            <a:endParaRPr b="0" lang="en-US" sz="1200" spc="-1" strike="noStrike">
              <a:latin typeface="Times New Roman"/>
            </a:endParaRPr>
          </a:p>
        </p:txBody>
      </p:sp>
      <p:sp>
        <p:nvSpPr>
          <p:cNvPr id="3555"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556"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2/6</a:t>
            </a:r>
            <a:endParaRPr b="0" lang="en-US" sz="1800" spc="-1" strike="noStrike">
              <a:solidFill>
                <a:srgbClr val="ffffff"/>
              </a:solidFill>
              <a:latin typeface="Arial"/>
            </a:endParaRPr>
          </a:p>
        </p:txBody>
      </p:sp>
      <p:sp>
        <p:nvSpPr>
          <p:cNvPr id="3557"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Macie</a:t>
            </a:r>
            <a:endParaRPr b="0" lang="en-US" sz="1200" spc="-1" strike="noStrike">
              <a:latin typeface="Arial"/>
            </a:endParaRPr>
          </a:p>
        </p:txBody>
      </p:sp>
      <p:sp>
        <p:nvSpPr>
          <p:cNvPr id="3558"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559"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Artifact</a:t>
            </a:r>
            <a:endParaRPr b="0" lang="en-US" sz="1200" spc="-1" strike="noStrike">
              <a:latin typeface="Arial"/>
            </a:endParaRPr>
          </a:p>
        </p:txBody>
      </p:sp>
      <p:sp>
        <p:nvSpPr>
          <p:cNvPr id="3560" name="CustomShape 8"/>
          <p:cNvSpPr/>
          <p:nvPr/>
        </p:nvSpPr>
        <p:spPr>
          <a:xfrm>
            <a:off x="678672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Certificate</a:t>
            </a:r>
            <a:br/>
            <a:r>
              <a:rPr b="0" lang="en-US" sz="1200" spc="-1" strike="noStrike">
                <a:solidFill>
                  <a:srgbClr val="ffffff"/>
                </a:solidFill>
                <a:latin typeface="Arial"/>
                <a:ea typeface="Amazon Ember"/>
              </a:rPr>
              <a:t>Manager (ACM)</a:t>
            </a:r>
            <a:endParaRPr b="0" lang="en-US" sz="1200" spc="-1" strike="noStrike">
              <a:latin typeface="Arial"/>
            </a:endParaRPr>
          </a:p>
        </p:txBody>
      </p:sp>
      <p:sp>
        <p:nvSpPr>
          <p:cNvPr id="3561"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562"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563"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CloudHSM</a:t>
            </a:r>
            <a:endParaRPr b="0" lang="en-US" sz="1200" spc="-1" strike="noStrike">
              <a:latin typeface="Arial"/>
            </a:endParaRPr>
          </a:p>
        </p:txBody>
      </p:sp>
      <p:sp>
        <p:nvSpPr>
          <p:cNvPr id="3564" name="CustomShape 12"/>
          <p:cNvSpPr/>
          <p:nvPr/>
        </p:nvSpPr>
        <p:spPr>
          <a:xfrm>
            <a:off x="7163640" y="3270240"/>
            <a:ext cx="15141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Certificate authority</a:t>
            </a:r>
            <a:endParaRPr b="0" lang="en-US" sz="1100" spc="-1" strike="noStrike">
              <a:latin typeface="Arial"/>
            </a:endParaRPr>
          </a:p>
        </p:txBody>
      </p:sp>
      <p:pic>
        <p:nvPicPr>
          <p:cNvPr id="3565" name="Graphic 7" descr=""/>
          <p:cNvPicPr/>
          <p:nvPr/>
        </p:nvPicPr>
        <p:blipFill>
          <a:blip r:embed="rId5"/>
          <a:stretch/>
        </p:blipFill>
        <p:spPr>
          <a:xfrm>
            <a:off x="7688160" y="281304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66" name="Graphic 19" descr=""/>
          <p:cNvPicPr/>
          <p:nvPr/>
        </p:nvPicPr>
        <p:blipFill>
          <a:blip r:embed="rId1"/>
          <a:stretch/>
        </p:blipFill>
        <p:spPr>
          <a:xfrm>
            <a:off x="7535880" y="1184400"/>
            <a:ext cx="761760" cy="761760"/>
          </a:xfrm>
          <a:prstGeom prst="rect">
            <a:avLst/>
          </a:prstGeom>
          <a:ln>
            <a:noFill/>
          </a:ln>
        </p:spPr>
      </p:pic>
      <p:pic>
        <p:nvPicPr>
          <p:cNvPr id="3567" name="Graphic 17" descr=""/>
          <p:cNvPicPr/>
          <p:nvPr/>
        </p:nvPicPr>
        <p:blipFill>
          <a:blip r:embed="rId2"/>
          <a:stretch/>
        </p:blipFill>
        <p:spPr>
          <a:xfrm>
            <a:off x="5245200" y="1182600"/>
            <a:ext cx="761760" cy="761760"/>
          </a:xfrm>
          <a:prstGeom prst="rect">
            <a:avLst/>
          </a:prstGeom>
          <a:ln>
            <a:noFill/>
          </a:ln>
        </p:spPr>
      </p:pic>
      <p:pic>
        <p:nvPicPr>
          <p:cNvPr id="3568" name="Graphic 7" descr=""/>
          <p:cNvPicPr/>
          <p:nvPr/>
        </p:nvPicPr>
        <p:blipFill>
          <a:blip r:embed="rId3"/>
          <a:stretch/>
        </p:blipFill>
        <p:spPr>
          <a:xfrm>
            <a:off x="2989440" y="1182960"/>
            <a:ext cx="761760" cy="761760"/>
          </a:xfrm>
          <a:prstGeom prst="rect">
            <a:avLst/>
          </a:prstGeom>
          <a:ln>
            <a:noFill/>
          </a:ln>
        </p:spPr>
      </p:pic>
      <p:sp>
        <p:nvSpPr>
          <p:cNvPr id="3569"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570"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D8E684D-D2A5-44DB-8417-7C756A87CAAC}" type="slidenum">
              <a:rPr b="0" lang="en-US" sz="1200" spc="-1" strike="noStrike">
                <a:solidFill>
                  <a:srgbClr val="ffffff"/>
                </a:solidFill>
                <a:latin typeface="Arial"/>
              </a:rPr>
              <a:t>&lt;number&gt;</a:t>
            </a:fld>
            <a:endParaRPr b="0" lang="en-US" sz="1200" spc="-1" strike="noStrike">
              <a:latin typeface="Times New Roman"/>
            </a:endParaRPr>
          </a:p>
        </p:txBody>
      </p:sp>
      <p:sp>
        <p:nvSpPr>
          <p:cNvPr id="3571"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572"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3/6</a:t>
            </a:r>
            <a:endParaRPr b="0" lang="en-US" sz="1800" spc="-1" strike="noStrike">
              <a:solidFill>
                <a:srgbClr val="ffffff"/>
              </a:solidFill>
              <a:latin typeface="Arial"/>
            </a:endParaRPr>
          </a:p>
        </p:txBody>
      </p:sp>
      <p:sp>
        <p:nvSpPr>
          <p:cNvPr id="3573"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Directory</a:t>
            </a:r>
            <a:br/>
            <a:r>
              <a:rPr b="0" lang="en-US" sz="1200" spc="-1" strike="noStrike">
                <a:solidFill>
                  <a:srgbClr val="ffffff"/>
                </a:solidFill>
                <a:latin typeface="Arial"/>
                <a:ea typeface="Amazon Ember"/>
              </a:rPr>
              <a:t>Service</a:t>
            </a:r>
            <a:endParaRPr b="0" lang="en-US" sz="1200" spc="-1" strike="noStrike">
              <a:latin typeface="Arial"/>
            </a:endParaRPr>
          </a:p>
        </p:txBody>
      </p:sp>
      <p:sp>
        <p:nvSpPr>
          <p:cNvPr id="3574"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575"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Firewall</a:t>
            </a:r>
            <a:br/>
            <a:r>
              <a:rPr b="0" lang="en-US" sz="1200" spc="-1" strike="noStrike">
                <a:solidFill>
                  <a:srgbClr val="ffffff"/>
                </a:solidFill>
                <a:latin typeface="Arial"/>
                <a:ea typeface="Amazon Ember"/>
              </a:rPr>
              <a:t>Manager</a:t>
            </a:r>
            <a:endParaRPr b="0" lang="en-US" sz="1200" spc="-1" strike="noStrike">
              <a:latin typeface="Arial"/>
            </a:endParaRPr>
          </a:p>
        </p:txBody>
      </p:sp>
      <p:sp>
        <p:nvSpPr>
          <p:cNvPr id="3576" name="CustomShape 8"/>
          <p:cNvSpPr/>
          <p:nvPr/>
        </p:nvSpPr>
        <p:spPr>
          <a:xfrm>
            <a:off x="678672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Identity and Access Management (IAM)</a:t>
            </a:r>
            <a:endParaRPr b="0" lang="en-US" sz="1200" spc="-1" strike="noStrike">
              <a:latin typeface="Arial"/>
            </a:endParaRPr>
          </a:p>
        </p:txBody>
      </p:sp>
      <p:sp>
        <p:nvSpPr>
          <p:cNvPr id="3577"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578" name="CustomShape 10"/>
          <p:cNvSpPr/>
          <p:nvPr/>
        </p:nvSpPr>
        <p:spPr>
          <a:xfrm>
            <a:off x="2653920" y="3165480"/>
            <a:ext cx="134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Simple AD</a:t>
            </a:r>
            <a:endParaRPr b="0" lang="en-US" sz="1100" spc="-1" strike="noStrike">
              <a:latin typeface="Arial"/>
            </a:endParaRPr>
          </a:p>
        </p:txBody>
      </p:sp>
      <p:sp>
        <p:nvSpPr>
          <p:cNvPr id="3579" name="CustomShape 11"/>
          <p:cNvSpPr/>
          <p:nvPr/>
        </p:nvSpPr>
        <p:spPr>
          <a:xfrm>
            <a:off x="2653920" y="4175280"/>
            <a:ext cx="134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AD Connector</a:t>
            </a:r>
            <a:endParaRPr b="0" lang="en-US" sz="1100" spc="-1" strike="noStrike">
              <a:latin typeface="Arial"/>
            </a:endParaRPr>
          </a:p>
        </p:txBody>
      </p:sp>
      <p:sp>
        <p:nvSpPr>
          <p:cNvPr id="3580" name="CustomShape 12"/>
          <p:cNvSpPr/>
          <p:nvPr/>
        </p:nvSpPr>
        <p:spPr>
          <a:xfrm>
            <a:off x="2653920" y="5122800"/>
            <a:ext cx="134280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AWS Managed</a:t>
            </a:r>
            <a:br/>
            <a:r>
              <a:rPr b="0" lang="en-US" sz="1100" spc="-1" strike="noStrike">
                <a:solidFill>
                  <a:srgbClr val="ffffff"/>
                </a:solidFill>
                <a:latin typeface="Arial"/>
                <a:ea typeface="Amazon Ember"/>
              </a:rPr>
              <a:t>Microsoft AD</a:t>
            </a:r>
            <a:endParaRPr b="0" lang="en-US" sz="1100" spc="-1" strike="noStrike">
              <a:latin typeface="Arial"/>
            </a:endParaRPr>
          </a:p>
        </p:txBody>
      </p:sp>
      <p:sp>
        <p:nvSpPr>
          <p:cNvPr id="3581" name="CustomShape 13"/>
          <p:cNvSpPr/>
          <p:nvPr/>
        </p:nvSpPr>
        <p:spPr>
          <a:xfrm>
            <a:off x="6878520" y="3138480"/>
            <a:ext cx="1685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Add-on</a:t>
            </a:r>
            <a:endParaRPr b="0" lang="en-US" sz="1100" spc="-1" strike="noStrike">
              <a:latin typeface="Arial"/>
            </a:endParaRPr>
          </a:p>
        </p:txBody>
      </p:sp>
      <p:sp>
        <p:nvSpPr>
          <p:cNvPr id="3582" name="CustomShape 14"/>
          <p:cNvSpPr/>
          <p:nvPr/>
        </p:nvSpPr>
        <p:spPr>
          <a:xfrm>
            <a:off x="8534520" y="313848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Permissions</a:t>
            </a:r>
            <a:endParaRPr b="0" lang="en-US" sz="1100" spc="-1" strike="noStrike">
              <a:latin typeface="Arial"/>
            </a:endParaRPr>
          </a:p>
        </p:txBody>
      </p:sp>
      <p:sp>
        <p:nvSpPr>
          <p:cNvPr id="3583" name="CustomShape 15"/>
          <p:cNvSpPr/>
          <p:nvPr/>
        </p:nvSpPr>
        <p:spPr>
          <a:xfrm>
            <a:off x="10113840" y="313848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MFA token</a:t>
            </a:r>
            <a:endParaRPr b="0" lang="en-US" sz="1100" spc="-1" strike="noStrike">
              <a:latin typeface="Arial"/>
            </a:endParaRPr>
          </a:p>
        </p:txBody>
      </p:sp>
      <p:sp>
        <p:nvSpPr>
          <p:cNvPr id="3584" name="CustomShape 16"/>
          <p:cNvSpPr/>
          <p:nvPr/>
        </p:nvSpPr>
        <p:spPr>
          <a:xfrm>
            <a:off x="6878520" y="3957480"/>
            <a:ext cx="1685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AWS STS</a:t>
            </a:r>
            <a:endParaRPr b="0" lang="en-US" sz="1100" spc="-1" strike="noStrike">
              <a:latin typeface="Arial"/>
            </a:endParaRPr>
          </a:p>
        </p:txBody>
      </p:sp>
      <p:sp>
        <p:nvSpPr>
          <p:cNvPr id="3585" name="CustomShape 17"/>
          <p:cNvSpPr/>
          <p:nvPr/>
        </p:nvSpPr>
        <p:spPr>
          <a:xfrm>
            <a:off x="8534520" y="395748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AWS STS alternate</a:t>
            </a:r>
            <a:endParaRPr b="0" lang="en-US" sz="1100" spc="-1" strike="noStrike">
              <a:latin typeface="Arial"/>
            </a:endParaRPr>
          </a:p>
        </p:txBody>
      </p:sp>
      <p:sp>
        <p:nvSpPr>
          <p:cNvPr id="3586" name="CustomShape 18"/>
          <p:cNvSpPr/>
          <p:nvPr/>
        </p:nvSpPr>
        <p:spPr>
          <a:xfrm>
            <a:off x="10113840" y="3957480"/>
            <a:ext cx="14936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Long-term security</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credential</a:t>
            </a:r>
            <a:endParaRPr b="0" lang="en-US" sz="1100" spc="-1" strike="noStrike">
              <a:latin typeface="Arial"/>
            </a:endParaRPr>
          </a:p>
        </p:txBody>
      </p:sp>
      <p:sp>
        <p:nvSpPr>
          <p:cNvPr id="3587" name="CustomShape 19"/>
          <p:cNvSpPr/>
          <p:nvPr/>
        </p:nvSpPr>
        <p:spPr>
          <a:xfrm>
            <a:off x="6878520" y="4863960"/>
            <a:ext cx="1685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Encrypted data</a:t>
            </a:r>
            <a:endParaRPr b="0" lang="en-US" sz="1100" spc="-1" strike="noStrike">
              <a:latin typeface="Arial"/>
            </a:endParaRPr>
          </a:p>
        </p:txBody>
      </p:sp>
      <p:sp>
        <p:nvSpPr>
          <p:cNvPr id="3588" name="CustomShape 20"/>
          <p:cNvSpPr/>
          <p:nvPr/>
        </p:nvSpPr>
        <p:spPr>
          <a:xfrm>
            <a:off x="8506800" y="4863960"/>
            <a:ext cx="1549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Data encryption key</a:t>
            </a:r>
            <a:endParaRPr b="0" lang="en-US" sz="1100" spc="-1" strike="noStrike">
              <a:latin typeface="Arial"/>
            </a:endParaRPr>
          </a:p>
        </p:txBody>
      </p:sp>
      <p:sp>
        <p:nvSpPr>
          <p:cNvPr id="3589" name="CustomShape 21"/>
          <p:cNvSpPr/>
          <p:nvPr/>
        </p:nvSpPr>
        <p:spPr>
          <a:xfrm>
            <a:off x="6878520" y="5630760"/>
            <a:ext cx="1685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Role</a:t>
            </a:r>
            <a:endParaRPr b="0" lang="en-US" sz="1100" spc="-1" strike="noStrike">
              <a:latin typeface="Arial"/>
            </a:endParaRPr>
          </a:p>
        </p:txBody>
      </p:sp>
      <p:sp>
        <p:nvSpPr>
          <p:cNvPr id="3590" name="CustomShape 22"/>
          <p:cNvSpPr/>
          <p:nvPr/>
        </p:nvSpPr>
        <p:spPr>
          <a:xfrm>
            <a:off x="8517600" y="5630760"/>
            <a:ext cx="15537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AWS IAM Access Analyzer</a:t>
            </a:r>
            <a:endParaRPr b="0" lang="en-US" sz="1100" spc="-1" strike="noStrike">
              <a:latin typeface="Arial"/>
            </a:endParaRPr>
          </a:p>
        </p:txBody>
      </p:sp>
      <p:pic>
        <p:nvPicPr>
          <p:cNvPr id="3591" name="Graphic 6" descr=""/>
          <p:cNvPicPr/>
          <p:nvPr/>
        </p:nvPicPr>
        <p:blipFill>
          <a:blip r:embed="rId4"/>
          <a:stretch/>
        </p:blipFill>
        <p:spPr>
          <a:xfrm>
            <a:off x="3121200" y="2706840"/>
            <a:ext cx="456840" cy="456840"/>
          </a:xfrm>
          <a:prstGeom prst="rect">
            <a:avLst/>
          </a:prstGeom>
          <a:ln>
            <a:noFill/>
          </a:ln>
        </p:spPr>
      </p:pic>
      <p:pic>
        <p:nvPicPr>
          <p:cNvPr id="3592" name="Graphic 14" descr=""/>
          <p:cNvPicPr/>
          <p:nvPr/>
        </p:nvPicPr>
        <p:blipFill>
          <a:blip r:embed="rId5"/>
          <a:stretch/>
        </p:blipFill>
        <p:spPr>
          <a:xfrm>
            <a:off x="3116160" y="3718080"/>
            <a:ext cx="456840" cy="456840"/>
          </a:xfrm>
          <a:prstGeom prst="rect">
            <a:avLst/>
          </a:prstGeom>
          <a:ln>
            <a:noFill/>
          </a:ln>
        </p:spPr>
      </p:pic>
      <p:pic>
        <p:nvPicPr>
          <p:cNvPr id="3593" name="Graphic 31" descr=""/>
          <p:cNvPicPr/>
          <p:nvPr/>
        </p:nvPicPr>
        <p:blipFill>
          <a:blip r:embed="rId6"/>
          <a:stretch/>
        </p:blipFill>
        <p:spPr>
          <a:xfrm>
            <a:off x="3103560" y="4665600"/>
            <a:ext cx="456840" cy="456840"/>
          </a:xfrm>
          <a:prstGeom prst="rect">
            <a:avLst/>
          </a:prstGeom>
          <a:ln>
            <a:noFill/>
          </a:ln>
        </p:spPr>
      </p:pic>
      <p:pic>
        <p:nvPicPr>
          <p:cNvPr id="3594" name="Graphic 33" descr=""/>
          <p:cNvPicPr/>
          <p:nvPr/>
        </p:nvPicPr>
        <p:blipFill>
          <a:blip r:embed="rId7"/>
          <a:stretch/>
        </p:blipFill>
        <p:spPr>
          <a:xfrm>
            <a:off x="7493040" y="2787480"/>
            <a:ext cx="456840" cy="456840"/>
          </a:xfrm>
          <a:prstGeom prst="rect">
            <a:avLst/>
          </a:prstGeom>
          <a:ln>
            <a:noFill/>
          </a:ln>
        </p:spPr>
      </p:pic>
      <p:pic>
        <p:nvPicPr>
          <p:cNvPr id="3595" name="Graphic 35" descr=""/>
          <p:cNvPicPr/>
          <p:nvPr/>
        </p:nvPicPr>
        <p:blipFill>
          <a:blip r:embed="rId8"/>
          <a:stretch/>
        </p:blipFill>
        <p:spPr>
          <a:xfrm>
            <a:off x="9066240" y="2690640"/>
            <a:ext cx="456840" cy="456840"/>
          </a:xfrm>
          <a:prstGeom prst="rect">
            <a:avLst/>
          </a:prstGeom>
          <a:ln>
            <a:noFill/>
          </a:ln>
        </p:spPr>
      </p:pic>
      <p:pic>
        <p:nvPicPr>
          <p:cNvPr id="3596" name="Graphic 37" descr=""/>
          <p:cNvPicPr/>
          <p:nvPr/>
        </p:nvPicPr>
        <p:blipFill>
          <a:blip r:embed="rId9"/>
          <a:stretch/>
        </p:blipFill>
        <p:spPr>
          <a:xfrm>
            <a:off x="10647360" y="2681280"/>
            <a:ext cx="456840" cy="456840"/>
          </a:xfrm>
          <a:prstGeom prst="rect">
            <a:avLst/>
          </a:prstGeom>
          <a:ln>
            <a:noFill/>
          </a:ln>
        </p:spPr>
      </p:pic>
      <p:pic>
        <p:nvPicPr>
          <p:cNvPr id="3597" name="Graphic 39" descr=""/>
          <p:cNvPicPr/>
          <p:nvPr/>
        </p:nvPicPr>
        <p:blipFill>
          <a:blip r:embed="rId10"/>
          <a:stretch/>
        </p:blipFill>
        <p:spPr>
          <a:xfrm>
            <a:off x="9067680" y="3506760"/>
            <a:ext cx="456840" cy="456840"/>
          </a:xfrm>
          <a:prstGeom prst="rect">
            <a:avLst/>
          </a:prstGeom>
          <a:ln>
            <a:noFill/>
          </a:ln>
        </p:spPr>
      </p:pic>
      <p:pic>
        <p:nvPicPr>
          <p:cNvPr id="3598" name="Graphic 41" descr=""/>
          <p:cNvPicPr/>
          <p:nvPr/>
        </p:nvPicPr>
        <p:blipFill>
          <a:blip r:embed="rId11"/>
          <a:stretch/>
        </p:blipFill>
        <p:spPr>
          <a:xfrm>
            <a:off x="7493040" y="3506760"/>
            <a:ext cx="456840" cy="456840"/>
          </a:xfrm>
          <a:prstGeom prst="rect">
            <a:avLst/>
          </a:prstGeom>
          <a:ln>
            <a:noFill/>
          </a:ln>
        </p:spPr>
      </p:pic>
      <p:pic>
        <p:nvPicPr>
          <p:cNvPr id="3599" name="Graphic 43" descr=""/>
          <p:cNvPicPr/>
          <p:nvPr/>
        </p:nvPicPr>
        <p:blipFill>
          <a:blip r:embed="rId12"/>
          <a:stretch/>
        </p:blipFill>
        <p:spPr>
          <a:xfrm>
            <a:off x="10647360" y="3506760"/>
            <a:ext cx="456840" cy="456840"/>
          </a:xfrm>
          <a:prstGeom prst="rect">
            <a:avLst/>
          </a:prstGeom>
          <a:ln>
            <a:noFill/>
          </a:ln>
        </p:spPr>
      </p:pic>
      <p:pic>
        <p:nvPicPr>
          <p:cNvPr id="3600" name="Graphic 45" descr=""/>
          <p:cNvPicPr/>
          <p:nvPr/>
        </p:nvPicPr>
        <p:blipFill>
          <a:blip r:embed="rId13"/>
          <a:stretch/>
        </p:blipFill>
        <p:spPr>
          <a:xfrm>
            <a:off x="7488360" y="4432320"/>
            <a:ext cx="456840" cy="456840"/>
          </a:xfrm>
          <a:prstGeom prst="rect">
            <a:avLst/>
          </a:prstGeom>
          <a:ln>
            <a:noFill/>
          </a:ln>
        </p:spPr>
      </p:pic>
      <p:pic>
        <p:nvPicPr>
          <p:cNvPr id="3601" name="Graphic 47" descr=""/>
          <p:cNvPicPr/>
          <p:nvPr/>
        </p:nvPicPr>
        <p:blipFill>
          <a:blip r:embed="rId14"/>
          <a:stretch/>
        </p:blipFill>
        <p:spPr>
          <a:xfrm>
            <a:off x="9066240" y="4438800"/>
            <a:ext cx="456840" cy="456840"/>
          </a:xfrm>
          <a:prstGeom prst="rect">
            <a:avLst/>
          </a:prstGeom>
          <a:ln>
            <a:noFill/>
          </a:ln>
        </p:spPr>
      </p:pic>
      <p:pic>
        <p:nvPicPr>
          <p:cNvPr id="3602" name="Graphic 49" descr=""/>
          <p:cNvPicPr/>
          <p:nvPr/>
        </p:nvPicPr>
        <p:blipFill>
          <a:blip r:embed="rId15"/>
          <a:stretch/>
        </p:blipFill>
        <p:spPr>
          <a:xfrm>
            <a:off x="7488360" y="5257800"/>
            <a:ext cx="456840" cy="456840"/>
          </a:xfrm>
          <a:prstGeom prst="rect">
            <a:avLst/>
          </a:prstGeom>
          <a:ln>
            <a:noFill/>
          </a:ln>
        </p:spPr>
      </p:pic>
      <p:pic>
        <p:nvPicPr>
          <p:cNvPr id="3603" name="Graphic 51" descr=""/>
          <p:cNvPicPr/>
          <p:nvPr/>
        </p:nvPicPr>
        <p:blipFill>
          <a:blip r:embed="rId16"/>
          <a:stretch/>
        </p:blipFill>
        <p:spPr>
          <a:xfrm>
            <a:off x="9048600" y="5168880"/>
            <a:ext cx="456840" cy="456840"/>
          </a:xfrm>
          <a:prstGeom prst="rect">
            <a:avLst/>
          </a:prstGeom>
          <a:ln>
            <a:noFill/>
          </a:ln>
        </p:spPr>
      </p:pic>
      <p:pic>
        <p:nvPicPr>
          <p:cNvPr id="3604" name="Graphic 2" descr=""/>
          <p:cNvPicPr/>
          <p:nvPr/>
        </p:nvPicPr>
        <p:blipFill>
          <a:blip r:embed="rId17"/>
          <a:stretch/>
        </p:blipFill>
        <p:spPr>
          <a:xfrm>
            <a:off x="10646640" y="4432320"/>
            <a:ext cx="456840" cy="456840"/>
          </a:xfrm>
          <a:prstGeom prst="rect">
            <a:avLst/>
          </a:prstGeom>
          <a:ln>
            <a:noFill/>
          </a:ln>
        </p:spPr>
      </p:pic>
      <p:sp>
        <p:nvSpPr>
          <p:cNvPr id="3605" name="CustomShape 23"/>
          <p:cNvSpPr/>
          <p:nvPr/>
        </p:nvSpPr>
        <p:spPr>
          <a:xfrm>
            <a:off x="10113840" y="4863960"/>
            <a:ext cx="14936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Temporary security credential</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4" name="TextShape 1"/>
          <p:cNvSpPr txBox="1"/>
          <p:nvPr/>
        </p:nvSpPr>
        <p:spPr>
          <a:xfrm>
            <a:off x="152280" y="1473120"/>
            <a:ext cx="9650160" cy="2595240"/>
          </a:xfrm>
          <a:prstGeom prst="rect">
            <a:avLst/>
          </a:prstGeom>
          <a:noFill/>
          <a:ln>
            <a:noFill/>
          </a:ln>
        </p:spPr>
        <p:txBody>
          <a:bodyPr anchor="b">
            <a:noAutofit/>
          </a:bodyPr>
          <a:p>
            <a:pPr>
              <a:lnSpc>
                <a:spcPct val="90000"/>
              </a:lnSpc>
            </a:pPr>
            <a:r>
              <a:rPr b="1" lang="en-US" sz="6000" spc="-1" strike="noStrike">
                <a:solidFill>
                  <a:srgbClr val="ffffff"/>
                </a:solidFill>
                <a:latin typeface="Arial"/>
              </a:rPr>
              <a:t>Guidelines</a:t>
            </a:r>
            <a:endParaRPr b="0" lang="en-US" sz="6000" spc="-1" strike="noStrike">
              <a:solidFill>
                <a:srgbClr val="000000"/>
              </a:solidFill>
              <a:latin typeface="Calibri"/>
            </a:endParaRPr>
          </a:p>
        </p:txBody>
      </p:sp>
      <p:sp>
        <p:nvSpPr>
          <p:cNvPr id="1525" name="TextShape 2"/>
          <p:cNvSpPr txBox="1"/>
          <p:nvPr/>
        </p:nvSpPr>
        <p:spPr>
          <a:xfrm>
            <a:off x="1090440" y="4289400"/>
            <a:ext cx="8826120" cy="379080"/>
          </a:xfrm>
          <a:prstGeom prst="rect">
            <a:avLst/>
          </a:prstGeom>
          <a:noFill/>
          <a:ln>
            <a:noFill/>
          </a:ln>
        </p:spPr>
        <p:txBody>
          <a:bodyPr>
            <a:normAutofit fontScale="91000"/>
          </a:bodyPr>
          <a:p>
            <a:pPr>
              <a:lnSpc>
                <a:spcPct val="90000"/>
              </a:lnSpc>
              <a:spcBef>
                <a:spcPts val="1001"/>
              </a:spcBef>
              <a:tabLst>
                <a:tab algn="l" pos="0"/>
              </a:tabLst>
            </a:pPr>
            <a:r>
              <a:rPr b="0" lang="en-US" sz="2400" spc="-1" strike="noStrike">
                <a:solidFill>
                  <a:srgbClr val="ffffff"/>
                </a:solidFill>
                <a:latin typeface="Arial"/>
              </a:rPr>
              <a:t>Diagram and element guidance</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
        <p:nvSpPr>
          <p:cNvPr id="1526" name="TextShape 3"/>
          <p:cNvSpPr txBox="1"/>
          <p:nvPr/>
        </p:nvSpPr>
        <p:spPr>
          <a:xfrm>
            <a:off x="1090440" y="6249960"/>
            <a:ext cx="446220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527" name="TextShape 4"/>
          <p:cNvSpPr txBox="1"/>
          <p:nvPr/>
        </p:nvSpPr>
        <p:spPr>
          <a:xfrm>
            <a:off x="9105840" y="6249960"/>
            <a:ext cx="2844360" cy="364680"/>
          </a:xfrm>
          <a:prstGeom prst="rect">
            <a:avLst/>
          </a:prstGeom>
          <a:noFill/>
          <a:ln>
            <a:noFill/>
          </a:ln>
        </p:spPr>
        <p:txBody>
          <a:bodyPr anchor="ctr">
            <a:noAutofit/>
          </a:bodyPr>
          <a:p>
            <a:pPr algn="r">
              <a:lnSpc>
                <a:spcPct val="100000"/>
              </a:lnSpc>
            </a:pPr>
            <a:fld id="{D247CD81-E152-44A9-A5E6-B04546B647F1}" type="slidenum">
              <a:rPr b="0" lang="en-US" sz="1200" spc="-1" strike="noStrike">
                <a:solidFill>
                  <a:srgbClr val="ffffff"/>
                </a:solidFill>
                <a:latin typeface="Arial"/>
              </a:rPr>
              <a:t>13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06" name="Graphic 22" descr=""/>
          <p:cNvPicPr/>
          <p:nvPr/>
        </p:nvPicPr>
        <p:blipFill>
          <a:blip r:embed="rId1"/>
          <a:stretch/>
        </p:blipFill>
        <p:spPr>
          <a:xfrm>
            <a:off x="9818640" y="1185840"/>
            <a:ext cx="761760" cy="761760"/>
          </a:xfrm>
          <a:prstGeom prst="rect">
            <a:avLst/>
          </a:prstGeom>
          <a:ln>
            <a:noFill/>
          </a:ln>
        </p:spPr>
      </p:pic>
      <p:pic>
        <p:nvPicPr>
          <p:cNvPr id="3607" name="Graphic 19" descr=""/>
          <p:cNvPicPr/>
          <p:nvPr/>
        </p:nvPicPr>
        <p:blipFill>
          <a:blip r:embed="rId2"/>
          <a:stretch/>
        </p:blipFill>
        <p:spPr>
          <a:xfrm>
            <a:off x="7535880" y="1184400"/>
            <a:ext cx="761760" cy="761760"/>
          </a:xfrm>
          <a:prstGeom prst="rect">
            <a:avLst/>
          </a:prstGeom>
          <a:ln>
            <a:noFill/>
          </a:ln>
        </p:spPr>
      </p:pic>
      <p:pic>
        <p:nvPicPr>
          <p:cNvPr id="3608" name="Graphic 17" descr=""/>
          <p:cNvPicPr/>
          <p:nvPr/>
        </p:nvPicPr>
        <p:blipFill>
          <a:blip r:embed="rId3"/>
          <a:stretch/>
        </p:blipFill>
        <p:spPr>
          <a:xfrm>
            <a:off x="5245200" y="1184400"/>
            <a:ext cx="761760" cy="761760"/>
          </a:xfrm>
          <a:prstGeom prst="rect">
            <a:avLst/>
          </a:prstGeom>
          <a:ln>
            <a:noFill/>
          </a:ln>
        </p:spPr>
      </p:pic>
      <p:pic>
        <p:nvPicPr>
          <p:cNvPr id="3609" name="Graphic 7" descr=""/>
          <p:cNvPicPr/>
          <p:nvPr/>
        </p:nvPicPr>
        <p:blipFill>
          <a:blip r:embed="rId4"/>
          <a:stretch/>
        </p:blipFill>
        <p:spPr>
          <a:xfrm>
            <a:off x="2989440" y="1182600"/>
            <a:ext cx="761760" cy="761760"/>
          </a:xfrm>
          <a:prstGeom prst="rect">
            <a:avLst/>
          </a:prstGeom>
          <a:ln>
            <a:noFill/>
          </a:ln>
        </p:spPr>
      </p:pic>
      <p:sp>
        <p:nvSpPr>
          <p:cNvPr id="361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61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90A48C1B-6763-4C0C-A891-ED48708C1367}" type="slidenum">
              <a:rPr b="0" lang="en-US" sz="1200" spc="-1" strike="noStrike">
                <a:solidFill>
                  <a:srgbClr val="ffffff"/>
                </a:solidFill>
                <a:latin typeface="Arial"/>
              </a:rPr>
              <a:t>&lt;number&gt;</a:t>
            </a:fld>
            <a:endParaRPr b="0" lang="en-US" sz="1200" spc="-1" strike="noStrike">
              <a:latin typeface="Times New Roman"/>
            </a:endParaRPr>
          </a:p>
        </p:txBody>
      </p:sp>
      <p:sp>
        <p:nvSpPr>
          <p:cNvPr id="3612"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613"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4/6</a:t>
            </a:r>
            <a:endParaRPr b="0" lang="en-US" sz="1800" spc="-1" strike="noStrike">
              <a:solidFill>
                <a:srgbClr val="ffffff"/>
              </a:solidFill>
              <a:latin typeface="Arial"/>
            </a:endParaRPr>
          </a:p>
        </p:txBody>
      </p:sp>
      <p:sp>
        <p:nvSpPr>
          <p:cNvPr id="3614"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Key Management Service (AWS KMS)</a:t>
            </a:r>
            <a:endParaRPr b="0" lang="en-US" sz="1200" spc="-1" strike="noStrike">
              <a:latin typeface="Arial"/>
            </a:endParaRPr>
          </a:p>
        </p:txBody>
      </p:sp>
      <p:sp>
        <p:nvSpPr>
          <p:cNvPr id="3615"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16"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Secrets Manager</a:t>
            </a:r>
            <a:endParaRPr b="0" lang="en-US" sz="1200" spc="-1" strike="noStrike">
              <a:latin typeface="Arial"/>
            </a:endParaRPr>
          </a:p>
        </p:txBody>
      </p:sp>
      <p:sp>
        <p:nvSpPr>
          <p:cNvPr id="3617"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Security Hub</a:t>
            </a:r>
            <a:endParaRPr b="0" lang="en-US" sz="1200" spc="-1" strike="noStrike">
              <a:latin typeface="Arial"/>
            </a:endParaRPr>
          </a:p>
        </p:txBody>
      </p:sp>
      <p:sp>
        <p:nvSpPr>
          <p:cNvPr id="3618"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19"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20"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Shield</a:t>
            </a:r>
            <a:endParaRPr b="0" lang="en-US" sz="1200" spc="-1" strike="noStrike">
              <a:latin typeface="Arial"/>
            </a:endParaRPr>
          </a:p>
        </p:txBody>
      </p:sp>
      <p:sp>
        <p:nvSpPr>
          <p:cNvPr id="3621" name="CustomShape 12"/>
          <p:cNvSpPr/>
          <p:nvPr/>
        </p:nvSpPr>
        <p:spPr>
          <a:xfrm>
            <a:off x="7223040" y="3260880"/>
            <a:ext cx="13870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Finding</a:t>
            </a:r>
            <a:endParaRPr b="0" lang="en-US" sz="1100" spc="-1" strike="noStrike">
              <a:latin typeface="Arial"/>
            </a:endParaRPr>
          </a:p>
        </p:txBody>
      </p:sp>
      <p:sp>
        <p:nvSpPr>
          <p:cNvPr id="3622" name="CustomShape 13"/>
          <p:cNvSpPr/>
          <p:nvPr/>
        </p:nvSpPr>
        <p:spPr>
          <a:xfrm>
            <a:off x="9503640" y="3260880"/>
            <a:ext cx="138708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AWS Shield Advanced</a:t>
            </a:r>
            <a:endParaRPr b="0" lang="en-US" sz="1100" spc="-1" strike="noStrike">
              <a:latin typeface="Arial"/>
            </a:endParaRPr>
          </a:p>
        </p:txBody>
      </p:sp>
      <p:pic>
        <p:nvPicPr>
          <p:cNvPr id="3623" name="Graphic 6" descr=""/>
          <p:cNvPicPr/>
          <p:nvPr/>
        </p:nvPicPr>
        <p:blipFill>
          <a:blip r:embed="rId5"/>
          <a:stretch/>
        </p:blipFill>
        <p:spPr>
          <a:xfrm>
            <a:off x="9970920" y="2803680"/>
            <a:ext cx="456840" cy="456840"/>
          </a:xfrm>
          <a:prstGeom prst="rect">
            <a:avLst/>
          </a:prstGeom>
          <a:ln>
            <a:noFill/>
          </a:ln>
        </p:spPr>
      </p:pic>
      <p:pic>
        <p:nvPicPr>
          <p:cNvPr id="3624" name="Graphic 20" descr=""/>
          <p:cNvPicPr/>
          <p:nvPr/>
        </p:nvPicPr>
        <p:blipFill>
          <a:blip r:embed="rId6"/>
          <a:stretch/>
        </p:blipFill>
        <p:spPr>
          <a:xfrm>
            <a:off x="7691400" y="280368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25" name="Graphic 8" descr=""/>
          <p:cNvPicPr/>
          <p:nvPr/>
        </p:nvPicPr>
        <p:blipFill>
          <a:blip r:embed="rId1"/>
          <a:stretch/>
        </p:blipFill>
        <p:spPr>
          <a:xfrm>
            <a:off x="5246640" y="1184400"/>
            <a:ext cx="761760" cy="761760"/>
          </a:xfrm>
          <a:prstGeom prst="rect">
            <a:avLst/>
          </a:prstGeom>
          <a:ln>
            <a:noFill/>
          </a:ln>
        </p:spPr>
      </p:pic>
      <p:pic>
        <p:nvPicPr>
          <p:cNvPr id="3626" name="Graphic 20" descr=""/>
          <p:cNvPicPr/>
          <p:nvPr/>
        </p:nvPicPr>
        <p:blipFill>
          <a:blip r:embed="rId2"/>
          <a:stretch/>
        </p:blipFill>
        <p:spPr>
          <a:xfrm>
            <a:off x="7535880" y="1182600"/>
            <a:ext cx="761760" cy="761760"/>
          </a:xfrm>
          <a:prstGeom prst="rect">
            <a:avLst/>
          </a:prstGeom>
          <a:ln>
            <a:noFill/>
          </a:ln>
        </p:spPr>
      </p:pic>
      <p:pic>
        <p:nvPicPr>
          <p:cNvPr id="3627" name="Graphic 6" descr=""/>
          <p:cNvPicPr/>
          <p:nvPr/>
        </p:nvPicPr>
        <p:blipFill>
          <a:blip r:embed="rId3"/>
          <a:stretch/>
        </p:blipFill>
        <p:spPr>
          <a:xfrm>
            <a:off x="2989440" y="1182600"/>
            <a:ext cx="761760" cy="761760"/>
          </a:xfrm>
          <a:prstGeom prst="rect">
            <a:avLst/>
          </a:prstGeom>
          <a:ln>
            <a:noFill/>
          </a:ln>
        </p:spPr>
      </p:pic>
      <p:sp>
        <p:nvSpPr>
          <p:cNvPr id="362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62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DEC2BD2F-BD51-42F7-9208-DFD77D3894C9}" type="slidenum">
              <a:rPr b="0" lang="en-US" sz="1200" spc="-1" strike="noStrike">
                <a:solidFill>
                  <a:srgbClr val="ffffff"/>
                </a:solidFill>
                <a:latin typeface="Arial"/>
              </a:rPr>
              <a:t>&lt;number&gt;</a:t>
            </a:fld>
            <a:endParaRPr b="0" lang="en-US" sz="1200" spc="-1" strike="noStrike">
              <a:latin typeface="Times New Roman"/>
            </a:endParaRPr>
          </a:p>
        </p:txBody>
      </p:sp>
      <p:sp>
        <p:nvSpPr>
          <p:cNvPr id="3630"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631"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5/6</a:t>
            </a:r>
            <a:endParaRPr b="0" lang="en-US" sz="1800" spc="-1" strike="noStrike">
              <a:solidFill>
                <a:srgbClr val="ffffff"/>
              </a:solidFill>
              <a:latin typeface="Arial"/>
            </a:endParaRPr>
          </a:p>
        </p:txBody>
      </p:sp>
      <p:sp>
        <p:nvSpPr>
          <p:cNvPr id="3632"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Single Sign-On</a:t>
            </a:r>
            <a:endParaRPr b="0" lang="en-US" sz="1200" spc="-1" strike="noStrike">
              <a:latin typeface="Arial"/>
            </a:endParaRPr>
          </a:p>
        </p:txBody>
      </p:sp>
      <p:sp>
        <p:nvSpPr>
          <p:cNvPr id="3633"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34"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WAF</a:t>
            </a:r>
            <a:endParaRPr b="0" lang="en-US" sz="1200" spc="-1" strike="noStrike">
              <a:latin typeface="Arial"/>
            </a:endParaRPr>
          </a:p>
        </p:txBody>
      </p:sp>
      <p:sp>
        <p:nvSpPr>
          <p:cNvPr id="3635"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Detective</a:t>
            </a:r>
            <a:endParaRPr b="0" lang="en-US" sz="1200" spc="-1" strike="noStrike">
              <a:latin typeface="Arial"/>
            </a:endParaRPr>
          </a:p>
        </p:txBody>
      </p:sp>
      <p:sp>
        <p:nvSpPr>
          <p:cNvPr id="3636"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37"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38" name="CustomShape 11"/>
          <p:cNvSpPr/>
          <p:nvPr/>
        </p:nvSpPr>
        <p:spPr>
          <a:xfrm>
            <a:off x="5083560" y="3260880"/>
            <a:ext cx="1100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Filtering rule</a:t>
            </a:r>
            <a:endParaRPr b="0" lang="en-US" sz="1100" spc="-1" strike="noStrike">
              <a:latin typeface="Arial"/>
            </a:endParaRPr>
          </a:p>
        </p:txBody>
      </p:sp>
      <p:pic>
        <p:nvPicPr>
          <p:cNvPr id="3639" name="Graphic 7" descr=""/>
          <p:cNvPicPr/>
          <p:nvPr/>
        </p:nvPicPr>
        <p:blipFill>
          <a:blip r:embed="rId4"/>
          <a:stretch/>
        </p:blipFill>
        <p:spPr>
          <a:xfrm>
            <a:off x="5405400" y="2803680"/>
            <a:ext cx="456840" cy="456840"/>
          </a:xfrm>
          <a:prstGeom prst="rect">
            <a:avLst/>
          </a:prstGeom>
          <a:ln>
            <a:noFill/>
          </a:ln>
        </p:spPr>
      </p:pic>
      <p:pic>
        <p:nvPicPr>
          <p:cNvPr id="3640" name="Graphic 16" descr=""/>
          <p:cNvPicPr/>
          <p:nvPr/>
        </p:nvPicPr>
        <p:blipFill>
          <a:blip r:embed="rId5"/>
          <a:stretch/>
        </p:blipFill>
        <p:spPr>
          <a:xfrm>
            <a:off x="9818640" y="1185840"/>
            <a:ext cx="761760" cy="761760"/>
          </a:xfrm>
          <a:prstGeom prst="rect">
            <a:avLst/>
          </a:prstGeom>
          <a:ln>
            <a:noFill/>
          </a:ln>
        </p:spPr>
      </p:pic>
      <p:sp>
        <p:nvSpPr>
          <p:cNvPr id="3641" name="CustomShape 12"/>
          <p:cNvSpPr/>
          <p:nvPr/>
        </p:nvSpPr>
        <p:spPr>
          <a:xfrm>
            <a:off x="910260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Resource</a:t>
            </a:r>
            <a:endParaRPr b="0" lang="en-US" sz="1200" spc="-1" strike="noStrike">
              <a:latin typeface="Arial"/>
            </a:endParaRPr>
          </a:p>
          <a:p>
            <a:pPr algn="ctr">
              <a:lnSpc>
                <a:spcPct val="100000"/>
              </a:lnSpc>
            </a:pPr>
            <a:r>
              <a:rPr b="0" lang="en-US" sz="1200" spc="-1" strike="noStrike">
                <a:solidFill>
                  <a:srgbClr val="ffffff"/>
                </a:solidFill>
                <a:latin typeface="Arial"/>
                <a:ea typeface="Amazon Ember"/>
              </a:rPr>
              <a:t>Access Manager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64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502B0246-A363-4769-8DE1-453BEC1C3D28}" type="slidenum">
              <a:rPr b="0" lang="en-US" sz="1200" spc="-1" strike="noStrike">
                <a:solidFill>
                  <a:srgbClr val="ffffff"/>
                </a:solidFill>
                <a:latin typeface="Arial"/>
              </a:rPr>
              <a:t>&lt;number&gt;</a:t>
            </a:fld>
            <a:endParaRPr b="0" lang="en-US" sz="1200" spc="-1" strike="noStrike">
              <a:latin typeface="Times New Roman"/>
            </a:endParaRPr>
          </a:p>
        </p:txBody>
      </p:sp>
      <p:sp>
        <p:nvSpPr>
          <p:cNvPr id="364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64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6/6</a:t>
            </a:r>
            <a:endParaRPr b="0" lang="en-US" sz="1800" spc="-1" strike="noStrike">
              <a:solidFill>
                <a:srgbClr val="ffffff"/>
              </a:solidFill>
              <a:latin typeface="Arial"/>
            </a:endParaRPr>
          </a:p>
        </p:txBody>
      </p:sp>
      <p:sp>
        <p:nvSpPr>
          <p:cNvPr id="3646"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Audit Manager</a:t>
            </a:r>
            <a:endParaRPr b="0" lang="en-US" sz="1200" spc="-1" strike="noStrike">
              <a:latin typeface="Arial"/>
            </a:endParaRPr>
          </a:p>
        </p:txBody>
      </p:sp>
      <p:sp>
        <p:nvSpPr>
          <p:cNvPr id="3647"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48"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Network Firewall</a:t>
            </a:r>
            <a:endParaRPr b="0" lang="en-US" sz="1200" spc="-1" strike="noStrike">
              <a:latin typeface="Arial"/>
            </a:endParaRPr>
          </a:p>
        </p:txBody>
      </p:sp>
      <p:sp>
        <p:nvSpPr>
          <p:cNvPr id="3649"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50"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51" name="CustomShape 10"/>
          <p:cNvSpPr/>
          <p:nvPr/>
        </p:nvSpPr>
        <p:spPr>
          <a:xfrm>
            <a:off x="4960800" y="3260880"/>
            <a:ext cx="13680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Endpoints</a:t>
            </a:r>
            <a:endParaRPr b="0" lang="en-US" sz="1100" spc="-1" strike="noStrike">
              <a:latin typeface="Arial"/>
            </a:endParaRPr>
          </a:p>
        </p:txBody>
      </p:sp>
      <p:pic>
        <p:nvPicPr>
          <p:cNvPr id="3652" name="Graphic 20" descr=""/>
          <p:cNvPicPr/>
          <p:nvPr/>
        </p:nvPicPr>
        <p:blipFill>
          <a:blip r:embed="rId1"/>
          <a:stretch/>
        </p:blipFill>
        <p:spPr>
          <a:xfrm>
            <a:off x="5247360" y="1184400"/>
            <a:ext cx="761760" cy="761760"/>
          </a:xfrm>
          <a:prstGeom prst="rect">
            <a:avLst/>
          </a:prstGeom>
          <a:ln>
            <a:noFill/>
          </a:ln>
        </p:spPr>
      </p:pic>
      <p:pic>
        <p:nvPicPr>
          <p:cNvPr id="3653" name="Graphic 23" descr=""/>
          <p:cNvPicPr/>
          <p:nvPr/>
        </p:nvPicPr>
        <p:blipFill>
          <a:blip r:embed="rId2"/>
          <a:stretch/>
        </p:blipFill>
        <p:spPr>
          <a:xfrm>
            <a:off x="5405400" y="2803680"/>
            <a:ext cx="456840" cy="456840"/>
          </a:xfrm>
          <a:prstGeom prst="rect">
            <a:avLst/>
          </a:prstGeom>
          <a:ln>
            <a:noFill/>
          </a:ln>
        </p:spPr>
      </p:pic>
      <p:pic>
        <p:nvPicPr>
          <p:cNvPr id="3654" name="Graphic 26" descr=""/>
          <p:cNvPicPr/>
          <p:nvPr/>
        </p:nvPicPr>
        <p:blipFill>
          <a:blip r:embed="rId3"/>
          <a:stretch/>
        </p:blipFill>
        <p:spPr>
          <a:xfrm>
            <a:off x="2989440" y="1182600"/>
            <a:ext cx="761760" cy="761760"/>
          </a:xfrm>
          <a:prstGeom prst="rect">
            <a:avLst/>
          </a:prstGeom>
          <a:ln>
            <a:noFill/>
          </a:ln>
        </p:spPr>
      </p:pic>
      <p:sp>
        <p:nvSpPr>
          <p:cNvPr id="3655" name="CustomShape 11"/>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Signer</a:t>
            </a:r>
            <a:endParaRPr b="0" lang="en-US" sz="1200" spc="-1" strike="noStrike">
              <a:latin typeface="Arial"/>
            </a:endParaRPr>
          </a:p>
        </p:txBody>
      </p:sp>
      <p:pic>
        <p:nvPicPr>
          <p:cNvPr id="3656" name="Graphic 31" descr=""/>
          <p:cNvPicPr/>
          <p:nvPr/>
        </p:nvPicPr>
        <p:blipFill>
          <a:blip r:embed="rId4"/>
          <a:stretch/>
        </p:blipFill>
        <p:spPr>
          <a:xfrm>
            <a:off x="7535160" y="118260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7"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658"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62C1F51D-ABC5-4F6B-ABF2-AA1B8E2E7B4A}" type="slidenum">
              <a:rPr b="0" lang="en-US" sz="1200" spc="-1" strike="noStrike">
                <a:solidFill>
                  <a:srgbClr val="ffffff"/>
                </a:solidFill>
                <a:latin typeface="Arial"/>
              </a:rPr>
              <a:t>&lt;number&gt;</a:t>
            </a:fld>
            <a:endParaRPr b="0" lang="en-US" sz="1200" spc="-1" strike="noStrike">
              <a:latin typeface="Times New Roman"/>
            </a:endParaRPr>
          </a:p>
        </p:txBody>
      </p:sp>
      <p:sp>
        <p:nvSpPr>
          <p:cNvPr id="3659"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Serverless</a:t>
            </a:r>
            <a:endParaRPr b="0" lang="en-US" sz="6000" spc="-1" strike="noStrike">
              <a:solidFill>
                <a:srgbClr val="000000"/>
              </a:solidFill>
              <a:latin typeface="Calibri"/>
            </a:endParaRPr>
          </a:p>
        </p:txBody>
      </p:sp>
      <p:sp>
        <p:nvSpPr>
          <p:cNvPr id="3660"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pic>
        <p:nvPicPr>
          <p:cNvPr id="3661" name="Graphic 7" descr=""/>
          <p:cNvPicPr/>
          <p:nvPr/>
        </p:nvPicPr>
        <p:blipFill>
          <a:blip r:embed="rId1"/>
          <a:stretch/>
        </p:blipFill>
        <p:spPr>
          <a:xfrm>
            <a:off x="7202520" y="3276720"/>
            <a:ext cx="850680" cy="85068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66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11500B29-0F57-415D-9700-32C39B308A9F}" type="slidenum">
              <a:rPr b="0" lang="en-US" sz="1200" spc="-1" strike="noStrike">
                <a:solidFill>
                  <a:srgbClr val="ffffff"/>
                </a:solidFill>
                <a:latin typeface="Arial"/>
              </a:rPr>
              <a:t>&lt;number&gt;</a:t>
            </a:fld>
            <a:endParaRPr b="0" lang="en-US" sz="1200" spc="-1" strike="noStrike">
              <a:latin typeface="Times New Roman"/>
            </a:endParaRPr>
          </a:p>
        </p:txBody>
      </p:sp>
      <p:sp>
        <p:nvSpPr>
          <p:cNvPr id="366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Serverless</a:t>
            </a:r>
            <a:endParaRPr b="0" lang="en-US" sz="2800" spc="-1" strike="noStrike">
              <a:solidFill>
                <a:srgbClr val="000000"/>
              </a:solidFill>
              <a:latin typeface="Calibri"/>
            </a:endParaRPr>
          </a:p>
        </p:txBody>
      </p:sp>
      <p:sp>
        <p:nvSpPr>
          <p:cNvPr id="366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3666" name="CustomShape 5"/>
          <p:cNvSpPr/>
          <p:nvPr/>
        </p:nvSpPr>
        <p:spPr>
          <a:xfrm>
            <a:off x="241200" y="1176480"/>
            <a:ext cx="11352960" cy="1766880"/>
          </a:xfrm>
          <a:prstGeom prst="rect">
            <a:avLst/>
          </a:prstGeom>
          <a:noFill/>
          <a:ln>
            <a:noFill/>
          </a:ln>
        </p:spPr>
        <p:style>
          <a:lnRef idx="0"/>
          <a:fillRef idx="0"/>
          <a:effectRef idx="0"/>
          <a:fontRef idx="minor"/>
        </p:style>
        <p:txBody>
          <a:bodyPr lIns="90000" rIns="90000" tIns="45000" bIns="45000">
            <a:noAutofit/>
          </a:bodyPr>
          <a:p>
            <a:pPr>
              <a:lnSpc>
                <a:spcPts val="2100"/>
              </a:lnSpc>
              <a:spcBef>
                <a:spcPts val="1001"/>
              </a:spcBef>
            </a:pPr>
            <a:r>
              <a:rPr b="0" lang="en-US" sz="1800" spc="-1" strike="noStrike">
                <a:solidFill>
                  <a:srgbClr val="ffffff"/>
                </a:solidFill>
                <a:latin typeface="Aria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endParaRPr b="0" lang="en-US" sz="1800" spc="-1" strike="noStrike">
              <a:latin typeface="Arial"/>
            </a:endParaRPr>
          </a:p>
          <a:p>
            <a:pPr>
              <a:lnSpc>
                <a:spcPts val="2100"/>
              </a:lnSpc>
              <a:spcBef>
                <a:spcPts val="1001"/>
              </a:spcBef>
            </a:pPr>
            <a:r>
              <a:rPr b="0" lang="en-US" sz="1800" spc="-1" strike="noStrike">
                <a:solidFill>
                  <a:srgbClr val="ffffff"/>
                </a:solidFill>
                <a:latin typeface="Arial"/>
              </a:rPr>
              <a:t>When it comes to building an architecture diagram, it’s more intuitive to use a functional categorization. Please find the architecture icon for each serverless service in its functional category. You can use the serverless category icon to describe serverless applications or architectures.</a:t>
            </a:r>
            <a:endParaRPr b="0" lang="en-US" sz="1800" spc="-1" strike="noStrike">
              <a:latin typeface="Arial"/>
            </a:endParaRPr>
          </a:p>
        </p:txBody>
      </p:sp>
      <p:sp>
        <p:nvSpPr>
          <p:cNvPr id="3667" name="CustomShape 6"/>
          <p:cNvSpPr/>
          <p:nvPr/>
        </p:nvSpPr>
        <p:spPr>
          <a:xfrm>
            <a:off x="500400" y="4014720"/>
            <a:ext cx="1712520" cy="5022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799"/>
              </a:spcBef>
            </a:pPr>
            <a:r>
              <a:rPr b="0" lang="en-US" sz="1200" spc="-1" strike="noStrike">
                <a:solidFill>
                  <a:srgbClr val="ffffff"/>
                </a:solidFill>
                <a:latin typeface="Arial"/>
              </a:rPr>
              <a:t>AWS Lambda</a:t>
            </a:r>
            <a:endParaRPr b="0" lang="en-US" sz="1200" spc="-1" strike="noStrike">
              <a:latin typeface="Arial"/>
            </a:endParaRPr>
          </a:p>
        </p:txBody>
      </p:sp>
      <p:sp>
        <p:nvSpPr>
          <p:cNvPr id="3668" name="CustomShape 7"/>
          <p:cNvSpPr/>
          <p:nvPr/>
        </p:nvSpPr>
        <p:spPr>
          <a:xfrm>
            <a:off x="4800600" y="4014720"/>
            <a:ext cx="2408760" cy="18410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0" lang="en-US" sz="1200" spc="-1" strike="noStrike">
                <a:solidFill>
                  <a:srgbClr val="ffffff"/>
                </a:solidFill>
                <a:latin typeface="Arial"/>
                <a:ea typeface="Amazon Ember"/>
              </a:rPr>
              <a:t>Amazon SQS</a:t>
            </a:r>
            <a:endParaRPr b="0" lang="en-US" sz="1200" spc="-1" strike="noStrike">
              <a:latin typeface="Arial"/>
            </a:endParaRPr>
          </a:p>
          <a:p>
            <a:pPr>
              <a:lnSpc>
                <a:spcPct val="90000"/>
              </a:lnSpc>
              <a:spcBef>
                <a:spcPts val="799"/>
              </a:spcBef>
            </a:pPr>
            <a:r>
              <a:rPr b="0" lang="en-US" sz="1200" spc="-1" strike="noStrike">
                <a:solidFill>
                  <a:srgbClr val="ffffff"/>
                </a:solidFill>
                <a:latin typeface="Arial"/>
                <a:ea typeface="Amazon Ember"/>
              </a:rPr>
              <a:t>Amazon SNS</a:t>
            </a:r>
            <a:endParaRPr b="0" lang="en-US" sz="1200" spc="-1" strike="noStrike">
              <a:latin typeface="Arial"/>
            </a:endParaRPr>
          </a:p>
          <a:p>
            <a:pPr>
              <a:lnSpc>
                <a:spcPct val="90000"/>
              </a:lnSpc>
              <a:spcBef>
                <a:spcPts val="799"/>
              </a:spcBef>
            </a:pPr>
            <a:r>
              <a:rPr b="0" lang="en-US" sz="1200" spc="-1" strike="noStrike">
                <a:solidFill>
                  <a:srgbClr val="ffffff"/>
                </a:solidFill>
                <a:latin typeface="Arial"/>
                <a:ea typeface="Amazon Ember"/>
              </a:rPr>
              <a:t>Amazon EventBridge</a:t>
            </a:r>
            <a:endParaRPr b="0" lang="en-US" sz="1200" spc="-1" strike="noStrike">
              <a:latin typeface="Arial"/>
            </a:endParaRPr>
          </a:p>
          <a:p>
            <a:pPr>
              <a:lnSpc>
                <a:spcPct val="90000"/>
              </a:lnSpc>
              <a:spcBef>
                <a:spcPts val="799"/>
              </a:spcBef>
            </a:pPr>
            <a:r>
              <a:rPr b="0" lang="en-US" sz="1200" spc="-1" strike="noStrike">
                <a:solidFill>
                  <a:srgbClr val="ffffff"/>
                </a:solidFill>
                <a:latin typeface="Arial"/>
                <a:ea typeface="Amazon Ember"/>
              </a:rPr>
              <a:t>AWS Step Functions</a:t>
            </a:r>
            <a:endParaRPr b="0" lang="en-US" sz="1200" spc="-1" strike="noStrike">
              <a:latin typeface="Arial"/>
            </a:endParaRPr>
          </a:p>
          <a:p>
            <a:pPr>
              <a:lnSpc>
                <a:spcPct val="90000"/>
              </a:lnSpc>
              <a:spcBef>
                <a:spcPts val="799"/>
              </a:spcBef>
            </a:pPr>
            <a:r>
              <a:rPr b="0" lang="en-US" sz="1200" spc="-1" strike="noStrike">
                <a:solidFill>
                  <a:srgbClr val="ffffff"/>
                </a:solidFill>
                <a:latin typeface="Arial"/>
                <a:ea typeface="Amazon Ember"/>
              </a:rPr>
              <a:t>AWS AppSync </a:t>
            </a:r>
            <a:endParaRPr b="0" lang="en-US" sz="1200" spc="-1" strike="noStrike">
              <a:latin typeface="Arial"/>
            </a:endParaRPr>
          </a:p>
        </p:txBody>
      </p:sp>
      <p:sp>
        <p:nvSpPr>
          <p:cNvPr id="3669" name="CustomShape 8"/>
          <p:cNvSpPr/>
          <p:nvPr/>
        </p:nvSpPr>
        <p:spPr>
          <a:xfrm>
            <a:off x="7482600" y="4014720"/>
            <a:ext cx="1568520" cy="5821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799"/>
              </a:spcBef>
            </a:pPr>
            <a:r>
              <a:rPr b="0" lang="en-US" sz="1200" spc="-1" strike="noStrike">
                <a:solidFill>
                  <a:srgbClr val="ffffff"/>
                </a:solidFill>
                <a:latin typeface="Arial"/>
              </a:rPr>
              <a:t>Amazon S3</a:t>
            </a:r>
            <a:endParaRPr b="0" lang="en-US" sz="1200" spc="-1" strike="noStrike">
              <a:latin typeface="Arial"/>
            </a:endParaRPr>
          </a:p>
        </p:txBody>
      </p:sp>
      <p:sp>
        <p:nvSpPr>
          <p:cNvPr id="3670" name="CustomShape 9"/>
          <p:cNvSpPr/>
          <p:nvPr/>
        </p:nvSpPr>
        <p:spPr>
          <a:xfrm>
            <a:off x="8032320" y="3389040"/>
            <a:ext cx="1084680" cy="54252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001"/>
              </a:spcBef>
            </a:pPr>
            <a:r>
              <a:rPr b="1" lang="en-US" sz="1200" spc="-1" strike="noStrike">
                <a:solidFill>
                  <a:srgbClr val="ffffff"/>
                </a:solidFill>
                <a:latin typeface="Arial"/>
              </a:rPr>
              <a:t>Storage</a:t>
            </a:r>
            <a:endParaRPr b="0" lang="en-US" sz="1200" spc="-1" strike="noStrike">
              <a:latin typeface="Arial"/>
            </a:endParaRPr>
          </a:p>
        </p:txBody>
      </p:sp>
      <p:pic>
        <p:nvPicPr>
          <p:cNvPr id="3671" name="Graphic 7" descr=""/>
          <p:cNvPicPr/>
          <p:nvPr/>
        </p:nvPicPr>
        <p:blipFill>
          <a:blip r:embed="rId1"/>
          <a:stretch/>
        </p:blipFill>
        <p:spPr>
          <a:xfrm>
            <a:off x="572040" y="3389040"/>
            <a:ext cx="471600" cy="471600"/>
          </a:xfrm>
          <a:prstGeom prst="rect">
            <a:avLst/>
          </a:prstGeom>
          <a:ln>
            <a:noFill/>
          </a:ln>
        </p:spPr>
      </p:pic>
      <p:pic>
        <p:nvPicPr>
          <p:cNvPr id="3672" name="Graphic 7" descr=""/>
          <p:cNvPicPr/>
          <p:nvPr/>
        </p:nvPicPr>
        <p:blipFill>
          <a:blip r:embed="rId2"/>
          <a:stretch/>
        </p:blipFill>
        <p:spPr>
          <a:xfrm>
            <a:off x="4882680" y="3386880"/>
            <a:ext cx="471600" cy="471600"/>
          </a:xfrm>
          <a:prstGeom prst="rect">
            <a:avLst/>
          </a:prstGeom>
          <a:ln>
            <a:noFill/>
          </a:ln>
        </p:spPr>
      </p:pic>
      <p:sp>
        <p:nvSpPr>
          <p:cNvPr id="3673" name="CustomShape 10"/>
          <p:cNvSpPr/>
          <p:nvPr/>
        </p:nvSpPr>
        <p:spPr>
          <a:xfrm>
            <a:off x="1044360" y="3389040"/>
            <a:ext cx="1199520" cy="54252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001"/>
              </a:spcBef>
            </a:pPr>
            <a:r>
              <a:rPr b="1" lang="en-US" sz="1200" spc="-1" strike="noStrike">
                <a:solidFill>
                  <a:srgbClr val="ffffff"/>
                </a:solidFill>
                <a:latin typeface="Arial"/>
              </a:rPr>
              <a:t>Compute</a:t>
            </a:r>
            <a:endParaRPr b="0" lang="en-US" sz="1200" spc="-1" strike="noStrike">
              <a:latin typeface="Arial"/>
            </a:endParaRPr>
          </a:p>
        </p:txBody>
      </p:sp>
      <p:sp>
        <p:nvSpPr>
          <p:cNvPr id="3674" name="CustomShape 11"/>
          <p:cNvSpPr/>
          <p:nvPr/>
        </p:nvSpPr>
        <p:spPr>
          <a:xfrm>
            <a:off x="5355000" y="3389040"/>
            <a:ext cx="1495440" cy="54252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001"/>
              </a:spcBef>
            </a:pPr>
            <a:r>
              <a:rPr b="1" lang="en-US" sz="1200" spc="-1" strike="noStrike">
                <a:solidFill>
                  <a:srgbClr val="ffffff"/>
                </a:solidFill>
                <a:latin typeface="Arial"/>
              </a:rPr>
              <a:t>Application Integration</a:t>
            </a:r>
            <a:endParaRPr b="0" lang="en-US" sz="1200" spc="-1" strike="noStrike">
              <a:latin typeface="Arial"/>
            </a:endParaRPr>
          </a:p>
        </p:txBody>
      </p:sp>
      <p:pic>
        <p:nvPicPr>
          <p:cNvPr id="3675" name="Graphic 8" descr=""/>
          <p:cNvPicPr/>
          <p:nvPr/>
        </p:nvPicPr>
        <p:blipFill>
          <a:blip r:embed="rId3"/>
          <a:stretch/>
        </p:blipFill>
        <p:spPr>
          <a:xfrm>
            <a:off x="2628720" y="3386880"/>
            <a:ext cx="471600" cy="471600"/>
          </a:xfrm>
          <a:prstGeom prst="rect">
            <a:avLst/>
          </a:prstGeom>
          <a:ln>
            <a:noFill/>
          </a:ln>
        </p:spPr>
      </p:pic>
      <p:sp>
        <p:nvSpPr>
          <p:cNvPr id="3676" name="CustomShape 12"/>
          <p:cNvSpPr/>
          <p:nvPr/>
        </p:nvSpPr>
        <p:spPr>
          <a:xfrm>
            <a:off x="3098520" y="3389040"/>
            <a:ext cx="1387800" cy="54252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001"/>
              </a:spcBef>
            </a:pPr>
            <a:r>
              <a:rPr b="1" lang="en-US" sz="1200" spc="-1" strike="noStrike">
                <a:solidFill>
                  <a:srgbClr val="ffffff"/>
                </a:solidFill>
                <a:latin typeface="Arial"/>
              </a:rPr>
              <a:t>Containers</a:t>
            </a:r>
            <a:endParaRPr b="0" lang="en-US" sz="1200" spc="-1" strike="noStrike">
              <a:latin typeface="Arial"/>
            </a:endParaRPr>
          </a:p>
        </p:txBody>
      </p:sp>
      <p:sp>
        <p:nvSpPr>
          <p:cNvPr id="3677" name="CustomShape 13"/>
          <p:cNvSpPr/>
          <p:nvPr/>
        </p:nvSpPr>
        <p:spPr>
          <a:xfrm>
            <a:off x="2554560" y="4014720"/>
            <a:ext cx="1891080" cy="4716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799"/>
              </a:spcBef>
            </a:pPr>
            <a:r>
              <a:rPr b="0" lang="en-US" sz="1200" spc="-1" strike="noStrike">
                <a:solidFill>
                  <a:srgbClr val="ffffff"/>
                </a:solidFill>
                <a:latin typeface="Arial"/>
              </a:rPr>
              <a:t>AWS Fargate</a:t>
            </a:r>
            <a:endParaRPr b="0" lang="en-US" sz="1200" spc="-1" strike="noStrike">
              <a:latin typeface="Arial"/>
            </a:endParaRPr>
          </a:p>
        </p:txBody>
      </p:sp>
      <p:sp>
        <p:nvSpPr>
          <p:cNvPr id="3678" name="CustomShape 14"/>
          <p:cNvSpPr/>
          <p:nvPr/>
        </p:nvSpPr>
        <p:spPr>
          <a:xfrm>
            <a:off x="9443880" y="4014720"/>
            <a:ext cx="2390040" cy="14731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799"/>
              </a:spcBef>
            </a:pPr>
            <a:r>
              <a:rPr b="0" lang="en-US" sz="1200" spc="-1" strike="noStrike">
                <a:solidFill>
                  <a:srgbClr val="ffffff"/>
                </a:solidFill>
                <a:latin typeface="Arial"/>
              </a:rPr>
              <a:t>Amazon DynamoDB</a:t>
            </a:r>
            <a:endParaRPr b="0" lang="en-US" sz="1200" spc="-1" strike="noStrike">
              <a:latin typeface="Arial"/>
            </a:endParaRPr>
          </a:p>
          <a:p>
            <a:pPr>
              <a:lnSpc>
                <a:spcPct val="90000"/>
              </a:lnSpc>
              <a:spcBef>
                <a:spcPts val="799"/>
              </a:spcBef>
            </a:pPr>
            <a:r>
              <a:rPr b="0" lang="en-US" sz="1200" spc="-1" strike="noStrike">
                <a:solidFill>
                  <a:srgbClr val="ffffff"/>
                </a:solidFill>
                <a:latin typeface="Arial"/>
              </a:rPr>
              <a:t>Amazon RDS Proxy</a:t>
            </a:r>
            <a:endParaRPr b="0" lang="en-US" sz="1200" spc="-1" strike="noStrike">
              <a:latin typeface="Arial"/>
            </a:endParaRPr>
          </a:p>
          <a:p>
            <a:pPr>
              <a:lnSpc>
                <a:spcPct val="90000"/>
              </a:lnSpc>
              <a:spcBef>
                <a:spcPts val="799"/>
              </a:spcBef>
            </a:pPr>
            <a:r>
              <a:rPr b="0" lang="en-US" sz="1200" spc="-1" strike="noStrike">
                <a:solidFill>
                  <a:srgbClr val="ffffff"/>
                </a:solidFill>
                <a:latin typeface="Arial"/>
              </a:rPr>
              <a:t>Amazon Aurora Serverless</a:t>
            </a:r>
            <a:endParaRPr b="0" lang="en-US" sz="1200" spc="-1" strike="noStrike">
              <a:latin typeface="Arial"/>
            </a:endParaRPr>
          </a:p>
        </p:txBody>
      </p:sp>
      <p:sp>
        <p:nvSpPr>
          <p:cNvPr id="3679" name="CustomShape 15"/>
          <p:cNvSpPr/>
          <p:nvPr/>
        </p:nvSpPr>
        <p:spPr>
          <a:xfrm>
            <a:off x="9998280" y="3389040"/>
            <a:ext cx="1389960" cy="54252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001"/>
              </a:spcBef>
            </a:pPr>
            <a:r>
              <a:rPr b="1" lang="en-US" sz="1200" spc="-1" strike="noStrike">
                <a:solidFill>
                  <a:srgbClr val="ffffff"/>
                </a:solidFill>
                <a:latin typeface="Arial"/>
              </a:rPr>
              <a:t>Database</a:t>
            </a:r>
            <a:endParaRPr b="0" lang="en-US" sz="1200" spc="-1" strike="noStrike">
              <a:latin typeface="Arial"/>
            </a:endParaRPr>
          </a:p>
        </p:txBody>
      </p:sp>
      <p:pic>
        <p:nvPicPr>
          <p:cNvPr id="3680" name="Graphic 7" descr=""/>
          <p:cNvPicPr/>
          <p:nvPr/>
        </p:nvPicPr>
        <p:blipFill>
          <a:blip r:embed="rId4"/>
          <a:stretch/>
        </p:blipFill>
        <p:spPr>
          <a:xfrm>
            <a:off x="9525960" y="3389040"/>
            <a:ext cx="471600" cy="471600"/>
          </a:xfrm>
          <a:prstGeom prst="rect">
            <a:avLst/>
          </a:prstGeom>
          <a:ln>
            <a:noFill/>
          </a:ln>
        </p:spPr>
      </p:pic>
      <p:pic>
        <p:nvPicPr>
          <p:cNvPr id="3681" name="Graphic 8" descr=""/>
          <p:cNvPicPr/>
          <p:nvPr/>
        </p:nvPicPr>
        <p:blipFill>
          <a:blip r:embed="rId5"/>
          <a:stretch/>
        </p:blipFill>
        <p:spPr>
          <a:xfrm>
            <a:off x="7560360" y="3386880"/>
            <a:ext cx="471600" cy="471600"/>
          </a:xfrm>
          <a:prstGeom prst="rect">
            <a:avLst/>
          </a:prstGeom>
          <a:ln>
            <a:noFill/>
          </a:ln>
        </p:spPr>
      </p:pic>
      <p:sp>
        <p:nvSpPr>
          <p:cNvPr id="3682" name="Line 16"/>
          <p:cNvSpPr/>
          <p:nvPr/>
        </p:nvSpPr>
        <p:spPr>
          <a:xfrm>
            <a:off x="4663440" y="3361320"/>
            <a:ext cx="0" cy="21268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83" name="Line 17"/>
          <p:cNvSpPr/>
          <p:nvPr/>
        </p:nvSpPr>
        <p:spPr>
          <a:xfrm>
            <a:off x="2417400" y="3361320"/>
            <a:ext cx="0" cy="21268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84" name="Line 18"/>
          <p:cNvSpPr/>
          <p:nvPr/>
        </p:nvSpPr>
        <p:spPr>
          <a:xfrm>
            <a:off x="7317360" y="3361320"/>
            <a:ext cx="0" cy="21268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85" name="Line 19"/>
          <p:cNvSpPr/>
          <p:nvPr/>
        </p:nvSpPr>
        <p:spPr>
          <a:xfrm>
            <a:off x="9295200" y="3361320"/>
            <a:ext cx="0" cy="21268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86" name="Graphic 7" descr=""/>
          <p:cNvPicPr/>
          <p:nvPr/>
        </p:nvPicPr>
        <p:blipFill>
          <a:blip r:embed="rId1"/>
          <a:stretch/>
        </p:blipFill>
        <p:spPr>
          <a:xfrm>
            <a:off x="7202520" y="3276720"/>
            <a:ext cx="850680" cy="850680"/>
          </a:xfrm>
          <a:prstGeom prst="rect">
            <a:avLst/>
          </a:prstGeom>
          <a:ln>
            <a:noFill/>
          </a:ln>
        </p:spPr>
      </p:pic>
      <p:sp>
        <p:nvSpPr>
          <p:cNvPr id="3687"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688"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B5B3374-D825-4F23-9E5A-0C8961DBC93C}" type="slidenum">
              <a:rPr b="0" lang="en-US" sz="1200" spc="-1" strike="noStrike">
                <a:solidFill>
                  <a:srgbClr val="ffffff"/>
                </a:solidFill>
                <a:latin typeface="Arial"/>
              </a:rPr>
              <a:t>&lt;number&gt;</a:t>
            </a:fld>
            <a:endParaRPr b="0" lang="en-US" sz="1200" spc="-1" strike="noStrike">
              <a:latin typeface="Times New Roman"/>
            </a:endParaRPr>
          </a:p>
        </p:txBody>
      </p:sp>
      <p:sp>
        <p:nvSpPr>
          <p:cNvPr id="3689"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Storage</a:t>
            </a:r>
            <a:endParaRPr b="0" lang="en-US" sz="6000" spc="-1" strike="noStrike">
              <a:solidFill>
                <a:srgbClr val="000000"/>
              </a:solidFill>
              <a:latin typeface="Calibri"/>
            </a:endParaRPr>
          </a:p>
        </p:txBody>
      </p:sp>
      <p:sp>
        <p:nvSpPr>
          <p:cNvPr id="3690"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91" name="Graphic 19" descr=""/>
          <p:cNvPicPr/>
          <p:nvPr/>
        </p:nvPicPr>
        <p:blipFill>
          <a:blip r:embed="rId1"/>
          <a:stretch/>
        </p:blipFill>
        <p:spPr>
          <a:xfrm>
            <a:off x="5245200" y="1182600"/>
            <a:ext cx="761760" cy="761760"/>
          </a:xfrm>
          <a:prstGeom prst="rect">
            <a:avLst/>
          </a:prstGeom>
          <a:ln>
            <a:noFill/>
          </a:ln>
        </p:spPr>
      </p:pic>
      <p:pic>
        <p:nvPicPr>
          <p:cNvPr id="3692" name="Graphic 17" descr=""/>
          <p:cNvPicPr/>
          <p:nvPr/>
        </p:nvPicPr>
        <p:blipFill>
          <a:blip r:embed="rId2"/>
          <a:stretch/>
        </p:blipFill>
        <p:spPr>
          <a:xfrm>
            <a:off x="2989440" y="1182600"/>
            <a:ext cx="761760" cy="761760"/>
          </a:xfrm>
          <a:prstGeom prst="rect">
            <a:avLst/>
          </a:prstGeom>
          <a:ln>
            <a:noFill/>
          </a:ln>
        </p:spPr>
      </p:pic>
      <p:sp>
        <p:nvSpPr>
          <p:cNvPr id="3693"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694"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4D04ADDF-AEF0-4042-A551-A8888E5AF440}" type="slidenum">
              <a:rPr b="0" lang="en-US" sz="1200" spc="-1" strike="noStrike">
                <a:solidFill>
                  <a:srgbClr val="ffffff"/>
                </a:solidFill>
                <a:latin typeface="Arial"/>
              </a:rPr>
              <a:t>&lt;number&gt;</a:t>
            </a:fld>
            <a:endParaRPr b="0" lang="en-US" sz="1200" spc="-1" strike="noStrike">
              <a:latin typeface="Times New Roman"/>
            </a:endParaRPr>
          </a:p>
        </p:txBody>
      </p:sp>
      <p:sp>
        <p:nvSpPr>
          <p:cNvPr id="3695"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Storage</a:t>
            </a:r>
            <a:endParaRPr b="0" lang="en-US" sz="2800" spc="-1" strike="noStrike">
              <a:solidFill>
                <a:srgbClr val="000000"/>
              </a:solidFill>
              <a:latin typeface="Calibri"/>
            </a:endParaRPr>
          </a:p>
        </p:txBody>
      </p:sp>
      <p:sp>
        <p:nvSpPr>
          <p:cNvPr id="3696"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1/5</a:t>
            </a:r>
            <a:endParaRPr b="0" lang="en-US" sz="1800" spc="-1" strike="noStrike">
              <a:solidFill>
                <a:srgbClr val="ffffff"/>
              </a:solidFill>
              <a:latin typeface="Arial"/>
            </a:endParaRPr>
          </a:p>
        </p:txBody>
      </p:sp>
      <p:sp>
        <p:nvSpPr>
          <p:cNvPr id="3697"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 Block Store (Amazon EBS)</a:t>
            </a:r>
            <a:endParaRPr b="0" lang="en-US" sz="1200" spc="-1" strike="noStrike">
              <a:latin typeface="Arial"/>
            </a:endParaRPr>
          </a:p>
        </p:txBody>
      </p:sp>
      <p:sp>
        <p:nvSpPr>
          <p:cNvPr id="3698"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699"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 File System (Amazon EFS)</a:t>
            </a:r>
            <a:endParaRPr b="0" lang="en-US" sz="1200" spc="-1" strike="noStrike">
              <a:latin typeface="Arial"/>
            </a:endParaRPr>
          </a:p>
        </p:txBody>
      </p:sp>
      <p:sp>
        <p:nvSpPr>
          <p:cNvPr id="3700"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701"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702" name="CustomShape 10"/>
          <p:cNvSpPr/>
          <p:nvPr/>
        </p:nvSpPr>
        <p:spPr>
          <a:xfrm>
            <a:off x="2217600" y="3279600"/>
            <a:ext cx="11412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Snapshot</a:t>
            </a:r>
            <a:endParaRPr b="0" lang="en-US" sz="1100" spc="-1" strike="noStrike">
              <a:latin typeface="Arial"/>
            </a:endParaRPr>
          </a:p>
        </p:txBody>
      </p:sp>
      <p:sp>
        <p:nvSpPr>
          <p:cNvPr id="3703" name="CustomShape 11"/>
          <p:cNvSpPr/>
          <p:nvPr/>
        </p:nvSpPr>
        <p:spPr>
          <a:xfrm>
            <a:off x="2217600" y="4289400"/>
            <a:ext cx="11412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Volume</a:t>
            </a:r>
            <a:endParaRPr b="0" lang="en-US" sz="1100" spc="-1" strike="noStrike">
              <a:latin typeface="Arial"/>
            </a:endParaRPr>
          </a:p>
        </p:txBody>
      </p:sp>
      <p:sp>
        <p:nvSpPr>
          <p:cNvPr id="3704" name="CustomShape 12"/>
          <p:cNvSpPr/>
          <p:nvPr/>
        </p:nvSpPr>
        <p:spPr>
          <a:xfrm>
            <a:off x="5068800" y="3279600"/>
            <a:ext cx="11458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File system</a:t>
            </a:r>
            <a:endParaRPr b="0" lang="en-US" sz="1100" spc="-1" strike="noStrike">
              <a:latin typeface="Arial"/>
            </a:endParaRPr>
          </a:p>
        </p:txBody>
      </p:sp>
      <p:pic>
        <p:nvPicPr>
          <p:cNvPr id="3705" name="Graphic 6" descr=""/>
          <p:cNvPicPr/>
          <p:nvPr/>
        </p:nvPicPr>
        <p:blipFill>
          <a:blip r:embed="rId3"/>
          <a:stretch/>
        </p:blipFill>
        <p:spPr>
          <a:xfrm>
            <a:off x="2559600" y="2813040"/>
            <a:ext cx="456840" cy="456840"/>
          </a:xfrm>
          <a:prstGeom prst="rect">
            <a:avLst/>
          </a:prstGeom>
          <a:ln>
            <a:noFill/>
          </a:ln>
        </p:spPr>
      </p:pic>
      <p:pic>
        <p:nvPicPr>
          <p:cNvPr id="3706" name="Graphic 16" descr=""/>
          <p:cNvPicPr/>
          <p:nvPr/>
        </p:nvPicPr>
        <p:blipFill>
          <a:blip r:embed="rId4"/>
          <a:stretch/>
        </p:blipFill>
        <p:spPr>
          <a:xfrm>
            <a:off x="2559600" y="3832200"/>
            <a:ext cx="456840" cy="456840"/>
          </a:xfrm>
          <a:prstGeom prst="rect">
            <a:avLst/>
          </a:prstGeom>
          <a:ln>
            <a:noFill/>
          </a:ln>
        </p:spPr>
      </p:pic>
      <p:pic>
        <p:nvPicPr>
          <p:cNvPr id="3707" name="Graphic 27" descr=""/>
          <p:cNvPicPr/>
          <p:nvPr/>
        </p:nvPicPr>
        <p:blipFill>
          <a:blip r:embed="rId5"/>
          <a:stretch/>
        </p:blipFill>
        <p:spPr>
          <a:xfrm>
            <a:off x="5413320" y="2822400"/>
            <a:ext cx="456840" cy="456840"/>
          </a:xfrm>
          <a:prstGeom prst="rect">
            <a:avLst/>
          </a:prstGeom>
          <a:ln>
            <a:noFill/>
          </a:ln>
        </p:spPr>
      </p:pic>
      <p:pic>
        <p:nvPicPr>
          <p:cNvPr id="3708" name="Graphic 25" descr=""/>
          <p:cNvPicPr/>
          <p:nvPr/>
        </p:nvPicPr>
        <p:blipFill>
          <a:blip r:embed="rId6"/>
          <a:stretch/>
        </p:blipFill>
        <p:spPr>
          <a:xfrm>
            <a:off x="7535880" y="1182600"/>
            <a:ext cx="761760" cy="761760"/>
          </a:xfrm>
          <a:prstGeom prst="rect">
            <a:avLst/>
          </a:prstGeom>
          <a:ln>
            <a:noFill/>
          </a:ln>
        </p:spPr>
      </p:pic>
      <p:sp>
        <p:nvSpPr>
          <p:cNvPr id="3709" name="CustomShape 13"/>
          <p:cNvSpPr/>
          <p:nvPr/>
        </p:nvSpPr>
        <p:spPr>
          <a:xfrm>
            <a:off x="6819840" y="194472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Backup</a:t>
            </a:r>
            <a:endParaRPr b="0" lang="en-US" sz="1200" spc="-1" strike="noStrike">
              <a:latin typeface="Arial"/>
            </a:endParaRPr>
          </a:p>
        </p:txBody>
      </p:sp>
      <p:pic>
        <p:nvPicPr>
          <p:cNvPr id="3710" name="Graphic 29" descr=""/>
          <p:cNvPicPr/>
          <p:nvPr/>
        </p:nvPicPr>
        <p:blipFill>
          <a:blip r:embed="rId7"/>
          <a:stretch/>
        </p:blipFill>
        <p:spPr>
          <a:xfrm>
            <a:off x="9813960" y="1182600"/>
            <a:ext cx="761760" cy="761760"/>
          </a:xfrm>
          <a:prstGeom prst="rect">
            <a:avLst/>
          </a:prstGeom>
          <a:ln>
            <a:noFill/>
          </a:ln>
        </p:spPr>
      </p:pic>
      <p:sp>
        <p:nvSpPr>
          <p:cNvPr id="3711" name="CustomShape 14"/>
          <p:cNvSpPr/>
          <p:nvPr/>
        </p:nvSpPr>
        <p:spPr>
          <a:xfrm>
            <a:off x="9047160" y="3238560"/>
            <a:ext cx="12758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Non-cached</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volume</a:t>
            </a:r>
            <a:endParaRPr b="0" lang="en-US" sz="1100" spc="-1" strike="noStrike">
              <a:latin typeface="Arial"/>
            </a:endParaRPr>
          </a:p>
        </p:txBody>
      </p:sp>
      <p:sp>
        <p:nvSpPr>
          <p:cNvPr id="3712" name="CustomShape 15"/>
          <p:cNvSpPr/>
          <p:nvPr/>
        </p:nvSpPr>
        <p:spPr>
          <a:xfrm>
            <a:off x="10164960" y="3238560"/>
            <a:ext cx="131868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Cached </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volume</a:t>
            </a:r>
            <a:endParaRPr b="0" lang="en-US" sz="1100" spc="-1" strike="noStrike">
              <a:latin typeface="Arial"/>
            </a:endParaRPr>
          </a:p>
        </p:txBody>
      </p:sp>
      <p:sp>
        <p:nvSpPr>
          <p:cNvPr id="3713" name="CustomShape 16"/>
          <p:cNvSpPr/>
          <p:nvPr/>
        </p:nvSpPr>
        <p:spPr>
          <a:xfrm>
            <a:off x="9047160" y="4336920"/>
            <a:ext cx="12758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Virtual tape</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library</a:t>
            </a:r>
            <a:endParaRPr b="0" lang="en-US" sz="1100" spc="-1" strike="noStrike">
              <a:latin typeface="Arial"/>
            </a:endParaRPr>
          </a:p>
        </p:txBody>
      </p:sp>
      <p:sp>
        <p:nvSpPr>
          <p:cNvPr id="3714" name="CustomShape 17"/>
          <p:cNvSpPr/>
          <p:nvPr/>
        </p:nvSpPr>
        <p:spPr>
          <a:xfrm>
            <a:off x="10164960" y="4336920"/>
            <a:ext cx="131868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Tape</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gateway</a:t>
            </a:r>
            <a:endParaRPr b="0" lang="en-US" sz="1100" spc="-1" strike="noStrike">
              <a:latin typeface="Arial"/>
            </a:endParaRPr>
          </a:p>
        </p:txBody>
      </p:sp>
      <p:sp>
        <p:nvSpPr>
          <p:cNvPr id="3715" name="CustomShape 18"/>
          <p:cNvSpPr/>
          <p:nvPr/>
        </p:nvSpPr>
        <p:spPr>
          <a:xfrm>
            <a:off x="9047160" y="5411880"/>
            <a:ext cx="12758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Volume</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gateway</a:t>
            </a:r>
            <a:endParaRPr b="0" lang="en-US" sz="1100" spc="-1" strike="noStrike">
              <a:latin typeface="Arial"/>
            </a:endParaRPr>
          </a:p>
        </p:txBody>
      </p:sp>
      <p:sp>
        <p:nvSpPr>
          <p:cNvPr id="3716" name="CustomShape 19"/>
          <p:cNvSpPr/>
          <p:nvPr/>
        </p:nvSpPr>
        <p:spPr>
          <a:xfrm>
            <a:off x="10164960" y="5403960"/>
            <a:ext cx="131868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File</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gateway</a:t>
            </a:r>
            <a:endParaRPr b="0" lang="en-US" sz="1100" spc="-1" strike="noStrike">
              <a:latin typeface="Arial"/>
            </a:endParaRPr>
          </a:p>
        </p:txBody>
      </p:sp>
      <p:pic>
        <p:nvPicPr>
          <p:cNvPr id="3717" name="Graphic 36" descr=""/>
          <p:cNvPicPr/>
          <p:nvPr/>
        </p:nvPicPr>
        <p:blipFill>
          <a:blip r:embed="rId8"/>
          <a:stretch/>
        </p:blipFill>
        <p:spPr>
          <a:xfrm>
            <a:off x="9448920" y="2792520"/>
            <a:ext cx="456840" cy="456840"/>
          </a:xfrm>
          <a:prstGeom prst="rect">
            <a:avLst/>
          </a:prstGeom>
          <a:ln>
            <a:noFill/>
          </a:ln>
        </p:spPr>
      </p:pic>
      <p:pic>
        <p:nvPicPr>
          <p:cNvPr id="3718" name="Graphic 37" descr=""/>
          <p:cNvPicPr/>
          <p:nvPr/>
        </p:nvPicPr>
        <p:blipFill>
          <a:blip r:embed="rId9"/>
          <a:stretch/>
        </p:blipFill>
        <p:spPr>
          <a:xfrm>
            <a:off x="10598040" y="2792520"/>
            <a:ext cx="456840" cy="456840"/>
          </a:xfrm>
          <a:prstGeom prst="rect">
            <a:avLst/>
          </a:prstGeom>
          <a:ln>
            <a:noFill/>
          </a:ln>
        </p:spPr>
      </p:pic>
      <p:pic>
        <p:nvPicPr>
          <p:cNvPr id="3719" name="Graphic 38" descr=""/>
          <p:cNvPicPr/>
          <p:nvPr/>
        </p:nvPicPr>
        <p:blipFill>
          <a:blip r:embed="rId10"/>
          <a:stretch/>
        </p:blipFill>
        <p:spPr>
          <a:xfrm>
            <a:off x="9448920" y="3879720"/>
            <a:ext cx="456840" cy="456840"/>
          </a:xfrm>
          <a:prstGeom prst="rect">
            <a:avLst/>
          </a:prstGeom>
          <a:ln>
            <a:noFill/>
          </a:ln>
        </p:spPr>
      </p:pic>
      <p:pic>
        <p:nvPicPr>
          <p:cNvPr id="3720" name="Graphic 39" descr=""/>
          <p:cNvPicPr/>
          <p:nvPr/>
        </p:nvPicPr>
        <p:blipFill>
          <a:blip r:embed="rId11"/>
          <a:stretch/>
        </p:blipFill>
        <p:spPr>
          <a:xfrm>
            <a:off x="9491760" y="4964040"/>
            <a:ext cx="456840" cy="456840"/>
          </a:xfrm>
          <a:prstGeom prst="rect">
            <a:avLst/>
          </a:prstGeom>
          <a:ln>
            <a:noFill/>
          </a:ln>
        </p:spPr>
      </p:pic>
      <p:pic>
        <p:nvPicPr>
          <p:cNvPr id="3721" name="Graphic 40" descr=""/>
          <p:cNvPicPr/>
          <p:nvPr/>
        </p:nvPicPr>
        <p:blipFill>
          <a:blip r:embed="rId12"/>
          <a:stretch/>
        </p:blipFill>
        <p:spPr>
          <a:xfrm>
            <a:off x="10603080" y="3865680"/>
            <a:ext cx="456840" cy="456840"/>
          </a:xfrm>
          <a:prstGeom prst="rect">
            <a:avLst/>
          </a:prstGeom>
          <a:ln>
            <a:noFill/>
          </a:ln>
        </p:spPr>
      </p:pic>
      <p:pic>
        <p:nvPicPr>
          <p:cNvPr id="3722" name="Graphic 41" descr=""/>
          <p:cNvPicPr/>
          <p:nvPr/>
        </p:nvPicPr>
        <p:blipFill>
          <a:blip r:embed="rId13"/>
          <a:stretch/>
        </p:blipFill>
        <p:spPr>
          <a:xfrm>
            <a:off x="10613880" y="4946760"/>
            <a:ext cx="456840" cy="456840"/>
          </a:xfrm>
          <a:prstGeom prst="rect">
            <a:avLst/>
          </a:prstGeom>
          <a:ln>
            <a:noFill/>
          </a:ln>
        </p:spPr>
      </p:pic>
      <p:sp>
        <p:nvSpPr>
          <p:cNvPr id="3723" name="CustomShape 20"/>
          <p:cNvSpPr/>
          <p:nvPr/>
        </p:nvSpPr>
        <p:spPr>
          <a:xfrm>
            <a:off x="907416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Storage</a:t>
            </a:r>
            <a:br/>
            <a:r>
              <a:rPr b="0" lang="en-US" sz="1200" spc="-1" strike="noStrike">
                <a:solidFill>
                  <a:srgbClr val="ffffff"/>
                </a:solidFill>
                <a:latin typeface="Arial"/>
                <a:ea typeface="Amazon Ember"/>
              </a:rPr>
              <a:t>Gateway</a:t>
            </a:r>
            <a:endParaRPr b="0" lang="en-US" sz="1200" spc="-1" strike="noStrike">
              <a:latin typeface="Arial"/>
            </a:endParaRPr>
          </a:p>
        </p:txBody>
      </p:sp>
      <p:sp>
        <p:nvSpPr>
          <p:cNvPr id="3724" name="CustomShape 21"/>
          <p:cNvSpPr/>
          <p:nvPr/>
        </p:nvSpPr>
        <p:spPr>
          <a:xfrm>
            <a:off x="3344760" y="3283200"/>
            <a:ext cx="114120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Multiple volumes</a:t>
            </a:r>
            <a:endParaRPr b="0" lang="en-US" sz="1100" spc="-1" strike="noStrike">
              <a:latin typeface="Arial"/>
            </a:endParaRPr>
          </a:p>
        </p:txBody>
      </p:sp>
      <p:pic>
        <p:nvPicPr>
          <p:cNvPr id="3725" name="Graphic 24" descr=""/>
          <p:cNvPicPr/>
          <p:nvPr/>
        </p:nvPicPr>
        <p:blipFill>
          <a:blip r:embed="rId14"/>
          <a:stretch/>
        </p:blipFill>
        <p:spPr>
          <a:xfrm>
            <a:off x="3724200" y="2813040"/>
            <a:ext cx="456840" cy="456840"/>
          </a:xfrm>
          <a:prstGeom prst="rect">
            <a:avLst/>
          </a:prstGeom>
          <a:ln>
            <a:noFill/>
          </a:ln>
        </p:spPr>
      </p:pic>
      <p:sp>
        <p:nvSpPr>
          <p:cNvPr id="3726" name="CustomShape 22"/>
          <p:cNvSpPr/>
          <p:nvPr/>
        </p:nvSpPr>
        <p:spPr>
          <a:xfrm>
            <a:off x="3340080" y="4289400"/>
            <a:ext cx="11412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Volume gp3</a:t>
            </a:r>
            <a:endParaRPr b="0" lang="en-US" sz="1100" spc="-1" strike="noStrike">
              <a:latin typeface="Arial"/>
            </a:endParaRPr>
          </a:p>
        </p:txBody>
      </p:sp>
      <p:pic>
        <p:nvPicPr>
          <p:cNvPr id="3727" name="Graphic 42" descr=""/>
          <p:cNvPicPr/>
          <p:nvPr/>
        </p:nvPicPr>
        <p:blipFill>
          <a:blip r:embed="rId15"/>
          <a:stretch/>
        </p:blipFill>
        <p:spPr>
          <a:xfrm>
            <a:off x="3681720" y="383220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28" name="Graphic 21" descr=""/>
          <p:cNvPicPr/>
          <p:nvPr/>
        </p:nvPicPr>
        <p:blipFill>
          <a:blip r:embed="rId1"/>
          <a:stretch/>
        </p:blipFill>
        <p:spPr>
          <a:xfrm>
            <a:off x="9813240" y="1182600"/>
            <a:ext cx="761760" cy="761760"/>
          </a:xfrm>
          <a:prstGeom prst="rect">
            <a:avLst/>
          </a:prstGeom>
          <a:ln>
            <a:noFill/>
          </a:ln>
        </p:spPr>
      </p:pic>
      <p:pic>
        <p:nvPicPr>
          <p:cNvPr id="3729" name="Graphic 18" descr=""/>
          <p:cNvPicPr/>
          <p:nvPr/>
        </p:nvPicPr>
        <p:blipFill>
          <a:blip r:embed="rId2"/>
          <a:stretch/>
        </p:blipFill>
        <p:spPr>
          <a:xfrm>
            <a:off x="5245200" y="1182600"/>
            <a:ext cx="761760" cy="761760"/>
          </a:xfrm>
          <a:prstGeom prst="rect">
            <a:avLst/>
          </a:prstGeom>
          <a:ln>
            <a:noFill/>
          </a:ln>
        </p:spPr>
      </p:pic>
      <p:pic>
        <p:nvPicPr>
          <p:cNvPr id="3730" name="Graphic 8" descr=""/>
          <p:cNvPicPr/>
          <p:nvPr/>
        </p:nvPicPr>
        <p:blipFill>
          <a:blip r:embed="rId3"/>
          <a:stretch/>
        </p:blipFill>
        <p:spPr>
          <a:xfrm>
            <a:off x="2989440" y="1182600"/>
            <a:ext cx="761760" cy="761760"/>
          </a:xfrm>
          <a:prstGeom prst="rect">
            <a:avLst/>
          </a:prstGeom>
          <a:ln>
            <a:noFill/>
          </a:ln>
        </p:spPr>
      </p:pic>
      <p:sp>
        <p:nvSpPr>
          <p:cNvPr id="373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73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79EFCE5E-5BC0-4025-B768-C04B6417EF64}" type="slidenum">
              <a:rPr b="0" lang="en-US" sz="1200" spc="-1" strike="noStrike">
                <a:solidFill>
                  <a:srgbClr val="ffffff"/>
                </a:solidFill>
                <a:latin typeface="Arial"/>
              </a:rPr>
              <a:t>&lt;number&gt;</a:t>
            </a:fld>
            <a:endParaRPr b="0" lang="en-US" sz="1200" spc="-1" strike="noStrike">
              <a:latin typeface="Times New Roman"/>
            </a:endParaRPr>
          </a:p>
        </p:txBody>
      </p:sp>
      <p:sp>
        <p:nvSpPr>
          <p:cNvPr id="373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Storage</a:t>
            </a:r>
            <a:endParaRPr b="0" lang="en-US" sz="2800" spc="-1" strike="noStrike">
              <a:solidFill>
                <a:srgbClr val="000000"/>
              </a:solidFill>
              <a:latin typeface="Calibri"/>
            </a:endParaRPr>
          </a:p>
        </p:txBody>
      </p:sp>
      <p:sp>
        <p:nvSpPr>
          <p:cNvPr id="373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2/5</a:t>
            </a:r>
            <a:endParaRPr b="0" lang="en-US" sz="1800" spc="-1" strike="noStrike">
              <a:solidFill>
                <a:srgbClr val="ffffff"/>
              </a:solidFill>
              <a:latin typeface="Arial"/>
            </a:endParaRPr>
          </a:p>
        </p:txBody>
      </p:sp>
      <p:sp>
        <p:nvSpPr>
          <p:cNvPr id="3735" name="Line 5"/>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736" name="CustomShape 6"/>
          <p:cNvSpPr/>
          <p:nvPr/>
        </p:nvSpPr>
        <p:spPr>
          <a:xfrm>
            <a:off x="2228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FSx</a:t>
            </a:r>
            <a:br/>
            <a:r>
              <a:rPr b="0" lang="en-US" sz="1200" spc="-1" strike="noStrike">
                <a:solidFill>
                  <a:srgbClr val="ffffff"/>
                </a:solidFill>
                <a:latin typeface="Arial"/>
                <a:ea typeface="Amazon Ember"/>
              </a:rPr>
              <a:t>for Lustre</a:t>
            </a:r>
            <a:endParaRPr b="0" lang="en-US" sz="1200" spc="-1" strike="noStrike">
              <a:latin typeface="Arial"/>
            </a:endParaRPr>
          </a:p>
        </p:txBody>
      </p:sp>
      <p:sp>
        <p:nvSpPr>
          <p:cNvPr id="3737" name="CustomShape 7"/>
          <p:cNvSpPr/>
          <p:nvPr/>
        </p:nvSpPr>
        <p:spPr>
          <a:xfrm>
            <a:off x="4495680" y="1946160"/>
            <a:ext cx="22809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FSx for</a:t>
            </a:r>
            <a:br/>
            <a:r>
              <a:rPr b="0" lang="en-US" sz="1200" spc="-1" strike="noStrike">
                <a:solidFill>
                  <a:srgbClr val="ffffff"/>
                </a:solidFill>
                <a:latin typeface="Arial"/>
                <a:ea typeface="Amazon Ember"/>
              </a:rPr>
              <a:t>Windows File Server</a:t>
            </a:r>
            <a:endParaRPr b="0" lang="en-US" sz="1200" spc="-1" strike="noStrike">
              <a:latin typeface="Arial"/>
            </a:endParaRPr>
          </a:p>
        </p:txBody>
      </p:sp>
      <p:sp>
        <p:nvSpPr>
          <p:cNvPr id="3738"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739"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740" name="CustomShape 10"/>
          <p:cNvSpPr/>
          <p:nvPr/>
        </p:nvSpPr>
        <p:spPr>
          <a:xfrm>
            <a:off x="909720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CloudEndure</a:t>
            </a:r>
            <a:br/>
            <a:r>
              <a:rPr b="0" lang="en-US" sz="1200" spc="-1" strike="noStrike">
                <a:solidFill>
                  <a:srgbClr val="ffffff"/>
                </a:solidFill>
                <a:latin typeface="Arial"/>
                <a:ea typeface="Amazon Ember"/>
              </a:rPr>
              <a:t>Disaster Recovery</a:t>
            </a:r>
            <a:endParaRPr b="0" lang="en-US" sz="1200" spc="-1" strike="noStrike">
              <a:latin typeface="Arial"/>
            </a:endParaRPr>
          </a:p>
        </p:txBody>
      </p:sp>
      <p:sp>
        <p:nvSpPr>
          <p:cNvPr id="3741" name="CustomShape 11"/>
          <p:cNvSpPr/>
          <p:nvPr/>
        </p:nvSpPr>
        <p:spPr>
          <a:xfrm>
            <a:off x="5061960" y="3279600"/>
            <a:ext cx="11484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File system</a:t>
            </a:r>
            <a:endParaRPr b="0" lang="en-US" sz="1100" spc="-1" strike="noStrike">
              <a:latin typeface="Arial"/>
            </a:endParaRPr>
          </a:p>
        </p:txBody>
      </p:sp>
      <p:pic>
        <p:nvPicPr>
          <p:cNvPr id="3742" name="Graphic 17" descr=""/>
          <p:cNvPicPr/>
          <p:nvPr/>
        </p:nvPicPr>
        <p:blipFill>
          <a:blip r:embed="rId4"/>
          <a:stretch/>
        </p:blipFill>
        <p:spPr>
          <a:xfrm>
            <a:off x="5413320" y="2822400"/>
            <a:ext cx="456840" cy="456840"/>
          </a:xfrm>
          <a:prstGeom prst="rect">
            <a:avLst/>
          </a:prstGeom>
          <a:ln>
            <a:noFill/>
          </a:ln>
        </p:spPr>
      </p:pic>
      <p:sp>
        <p:nvSpPr>
          <p:cNvPr id="3743" name="CustomShape 12"/>
          <p:cNvSpPr/>
          <p:nvPr/>
        </p:nvSpPr>
        <p:spPr>
          <a:xfrm>
            <a:off x="2792160" y="3279600"/>
            <a:ext cx="11491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File system</a:t>
            </a:r>
            <a:endParaRPr b="0" lang="en-US" sz="1100" spc="-1" strike="noStrike">
              <a:latin typeface="Arial"/>
            </a:endParaRPr>
          </a:p>
        </p:txBody>
      </p:sp>
      <p:pic>
        <p:nvPicPr>
          <p:cNvPr id="3744" name="Graphic 23" descr=""/>
          <p:cNvPicPr/>
          <p:nvPr/>
        </p:nvPicPr>
        <p:blipFill>
          <a:blip r:embed="rId5"/>
          <a:stretch/>
        </p:blipFill>
        <p:spPr>
          <a:xfrm>
            <a:off x="3111480" y="2822400"/>
            <a:ext cx="456840" cy="456840"/>
          </a:xfrm>
          <a:prstGeom prst="rect">
            <a:avLst/>
          </a:prstGeom>
          <a:ln>
            <a:noFill/>
          </a:ln>
        </p:spPr>
      </p:pic>
      <p:pic>
        <p:nvPicPr>
          <p:cNvPr id="3745" name="Graphic 2" descr=""/>
          <p:cNvPicPr/>
          <p:nvPr/>
        </p:nvPicPr>
        <p:blipFill>
          <a:blip r:embed="rId6"/>
          <a:stretch/>
        </p:blipFill>
        <p:spPr>
          <a:xfrm>
            <a:off x="7536600" y="1182600"/>
            <a:ext cx="761760" cy="761760"/>
          </a:xfrm>
          <a:prstGeom prst="rect">
            <a:avLst/>
          </a:prstGeom>
          <a:ln>
            <a:noFill/>
          </a:ln>
        </p:spPr>
      </p:pic>
      <p:sp>
        <p:nvSpPr>
          <p:cNvPr id="3746" name="CustomShape 13"/>
          <p:cNvSpPr/>
          <p:nvPr/>
        </p:nvSpPr>
        <p:spPr>
          <a:xfrm>
            <a:off x="6819840" y="194472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FSx</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47" name="Graphic 20" descr=""/>
          <p:cNvPicPr/>
          <p:nvPr/>
        </p:nvPicPr>
        <p:blipFill>
          <a:blip r:embed="rId1"/>
          <a:stretch/>
        </p:blipFill>
        <p:spPr>
          <a:xfrm>
            <a:off x="7535880" y="1184400"/>
            <a:ext cx="761760" cy="761760"/>
          </a:xfrm>
          <a:prstGeom prst="rect">
            <a:avLst/>
          </a:prstGeom>
          <a:ln>
            <a:noFill/>
          </a:ln>
        </p:spPr>
      </p:pic>
      <p:pic>
        <p:nvPicPr>
          <p:cNvPr id="3748" name="Graphic 16" descr=""/>
          <p:cNvPicPr/>
          <p:nvPr/>
        </p:nvPicPr>
        <p:blipFill>
          <a:blip r:embed="rId2"/>
          <a:stretch/>
        </p:blipFill>
        <p:spPr>
          <a:xfrm>
            <a:off x="5246640" y="1182600"/>
            <a:ext cx="761760" cy="761760"/>
          </a:xfrm>
          <a:prstGeom prst="rect">
            <a:avLst/>
          </a:prstGeom>
          <a:ln>
            <a:noFill/>
          </a:ln>
        </p:spPr>
      </p:pic>
      <p:pic>
        <p:nvPicPr>
          <p:cNvPr id="3749" name="Graphic 6" descr=""/>
          <p:cNvPicPr/>
          <p:nvPr/>
        </p:nvPicPr>
        <p:blipFill>
          <a:blip r:embed="rId3"/>
          <a:stretch/>
        </p:blipFill>
        <p:spPr>
          <a:xfrm>
            <a:off x="2989440" y="1182600"/>
            <a:ext cx="761760" cy="761760"/>
          </a:xfrm>
          <a:prstGeom prst="rect">
            <a:avLst/>
          </a:prstGeom>
          <a:ln>
            <a:noFill/>
          </a:ln>
        </p:spPr>
      </p:pic>
      <p:sp>
        <p:nvSpPr>
          <p:cNvPr id="375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75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6BFD75C7-D21A-4DD3-BD4F-8AFA323EE293}" type="slidenum">
              <a:rPr b="0" lang="en-US" sz="1200" spc="-1" strike="noStrike">
                <a:solidFill>
                  <a:srgbClr val="ffffff"/>
                </a:solidFill>
                <a:latin typeface="Arial"/>
              </a:rPr>
              <a:t>&lt;number&gt;</a:t>
            </a:fld>
            <a:endParaRPr b="0" lang="en-US" sz="1200" spc="-1" strike="noStrike">
              <a:latin typeface="Times New Roman"/>
            </a:endParaRPr>
          </a:p>
        </p:txBody>
      </p:sp>
      <p:sp>
        <p:nvSpPr>
          <p:cNvPr id="3752"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Storage</a:t>
            </a:r>
            <a:endParaRPr b="0" lang="en-US" sz="2800" spc="-1" strike="noStrike">
              <a:solidFill>
                <a:srgbClr val="000000"/>
              </a:solidFill>
              <a:latin typeface="Calibri"/>
            </a:endParaRPr>
          </a:p>
        </p:txBody>
      </p:sp>
      <p:sp>
        <p:nvSpPr>
          <p:cNvPr id="3753"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3/5</a:t>
            </a:r>
            <a:endParaRPr b="0" lang="en-US" sz="1800" spc="-1" strike="noStrike">
              <a:solidFill>
                <a:srgbClr val="ffffff"/>
              </a:solidFill>
              <a:latin typeface="Arial"/>
            </a:endParaRPr>
          </a:p>
        </p:txBody>
      </p:sp>
      <p:sp>
        <p:nvSpPr>
          <p:cNvPr id="3754"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Snowball Edge</a:t>
            </a:r>
            <a:endParaRPr b="0" lang="en-US" sz="1200" spc="-1" strike="noStrike">
              <a:latin typeface="Arial"/>
            </a:endParaRPr>
          </a:p>
        </p:txBody>
      </p:sp>
      <p:sp>
        <p:nvSpPr>
          <p:cNvPr id="3755"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756"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Snowmobile</a:t>
            </a:r>
            <a:endParaRPr b="0" lang="en-US" sz="1200" spc="-1" strike="noStrike">
              <a:latin typeface="Arial"/>
            </a:endParaRPr>
          </a:p>
        </p:txBody>
      </p:sp>
      <p:sp>
        <p:nvSpPr>
          <p:cNvPr id="3757"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Snowball</a:t>
            </a:r>
            <a:endParaRPr b="0" lang="en-US" sz="1200" spc="-1" strike="noStrike">
              <a:latin typeface="Arial"/>
            </a:endParaRPr>
          </a:p>
        </p:txBody>
      </p:sp>
      <p:sp>
        <p:nvSpPr>
          <p:cNvPr id="3758"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759"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760" name="CustomShape 11"/>
          <p:cNvSpPr/>
          <p:nvPr/>
        </p:nvSpPr>
        <p:spPr>
          <a:xfrm>
            <a:off x="7277040" y="3279600"/>
            <a:ext cx="12650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Snowball </a:t>
            </a:r>
            <a:br/>
            <a:r>
              <a:rPr b="0" lang="en-US" sz="1100" spc="-1" strike="noStrike">
                <a:solidFill>
                  <a:srgbClr val="ffffff"/>
                </a:solidFill>
                <a:latin typeface="Arial"/>
                <a:ea typeface="Amazon Ember"/>
              </a:rPr>
              <a:t>import-export</a:t>
            </a:r>
            <a:endParaRPr b="0" lang="en-US" sz="1100" spc="-1" strike="noStrike">
              <a:latin typeface="Arial"/>
            </a:endParaRPr>
          </a:p>
        </p:txBody>
      </p:sp>
      <p:pic>
        <p:nvPicPr>
          <p:cNvPr id="3761" name="Graphic 7" descr=""/>
          <p:cNvPicPr/>
          <p:nvPr/>
        </p:nvPicPr>
        <p:blipFill>
          <a:blip r:embed="rId4"/>
          <a:stretch/>
        </p:blipFill>
        <p:spPr>
          <a:xfrm>
            <a:off x="7682040" y="2841480"/>
            <a:ext cx="456840" cy="456840"/>
          </a:xfrm>
          <a:prstGeom prst="rect">
            <a:avLst/>
          </a:prstGeom>
          <a:ln>
            <a:noFill/>
          </a:ln>
        </p:spPr>
      </p:pic>
      <p:sp>
        <p:nvSpPr>
          <p:cNvPr id="3762" name="CustomShape 12"/>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Snowcone</a:t>
            </a:r>
            <a:endParaRPr b="0" lang="en-US" sz="1200" spc="-1" strike="noStrike">
              <a:latin typeface="Arial"/>
            </a:endParaRPr>
          </a:p>
        </p:txBody>
      </p:sp>
      <p:pic>
        <p:nvPicPr>
          <p:cNvPr id="3763" name="Graphic 8" descr=""/>
          <p:cNvPicPr/>
          <p:nvPr/>
        </p:nvPicPr>
        <p:blipFill>
          <a:blip r:embed="rId5"/>
          <a:stretch/>
        </p:blipFill>
        <p:spPr>
          <a:xfrm>
            <a:off x="9815400" y="118260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64" name="Graphic 22" descr=""/>
          <p:cNvPicPr/>
          <p:nvPr/>
        </p:nvPicPr>
        <p:blipFill>
          <a:blip r:embed="rId1"/>
          <a:stretch/>
        </p:blipFill>
        <p:spPr>
          <a:xfrm>
            <a:off x="6144120" y="4202280"/>
            <a:ext cx="456840" cy="456840"/>
          </a:xfrm>
          <a:prstGeom prst="rect">
            <a:avLst/>
          </a:prstGeom>
          <a:ln>
            <a:noFill/>
          </a:ln>
        </p:spPr>
      </p:pic>
      <p:pic>
        <p:nvPicPr>
          <p:cNvPr id="3765" name="Graphic 7" descr=""/>
          <p:cNvPicPr/>
          <p:nvPr/>
        </p:nvPicPr>
        <p:blipFill>
          <a:blip r:embed="rId2"/>
          <a:stretch/>
        </p:blipFill>
        <p:spPr>
          <a:xfrm>
            <a:off x="4982400" y="4202280"/>
            <a:ext cx="456840" cy="456840"/>
          </a:xfrm>
          <a:prstGeom prst="rect">
            <a:avLst/>
          </a:prstGeom>
          <a:ln>
            <a:noFill/>
          </a:ln>
        </p:spPr>
      </p:pic>
      <p:pic>
        <p:nvPicPr>
          <p:cNvPr id="3766" name="Graphic 8" descr=""/>
          <p:cNvPicPr/>
          <p:nvPr/>
        </p:nvPicPr>
        <p:blipFill>
          <a:blip r:embed="rId3"/>
          <a:stretch/>
        </p:blipFill>
        <p:spPr>
          <a:xfrm>
            <a:off x="2989440" y="1182600"/>
            <a:ext cx="761760" cy="761760"/>
          </a:xfrm>
          <a:prstGeom prst="rect">
            <a:avLst/>
          </a:prstGeom>
          <a:ln>
            <a:noFill/>
          </a:ln>
        </p:spPr>
      </p:pic>
      <p:sp>
        <p:nvSpPr>
          <p:cNvPr id="3767"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768"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089EBBE-CCB3-4D79-8D30-F4E6FF0DE686}" type="slidenum">
              <a:rPr b="0" lang="en-US" sz="1200" spc="-1" strike="noStrike">
                <a:solidFill>
                  <a:srgbClr val="ffffff"/>
                </a:solidFill>
                <a:latin typeface="Arial"/>
              </a:rPr>
              <a:t>&lt;number&gt;</a:t>
            </a:fld>
            <a:endParaRPr b="0" lang="en-US" sz="1200" spc="-1" strike="noStrike">
              <a:latin typeface="Times New Roman"/>
            </a:endParaRPr>
          </a:p>
        </p:txBody>
      </p:sp>
      <p:sp>
        <p:nvSpPr>
          <p:cNvPr id="3769"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Storage</a:t>
            </a:r>
            <a:endParaRPr b="0" lang="en-US" sz="2800" spc="-1" strike="noStrike">
              <a:solidFill>
                <a:srgbClr val="000000"/>
              </a:solidFill>
              <a:latin typeface="Calibri"/>
            </a:endParaRPr>
          </a:p>
        </p:txBody>
      </p:sp>
      <p:sp>
        <p:nvSpPr>
          <p:cNvPr id="3770"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4/5</a:t>
            </a:r>
            <a:endParaRPr b="0" lang="en-US" sz="1800" spc="-1" strike="noStrike">
              <a:solidFill>
                <a:srgbClr val="ffffff"/>
              </a:solidFill>
              <a:latin typeface="Arial"/>
            </a:endParaRPr>
          </a:p>
        </p:txBody>
      </p:sp>
      <p:sp>
        <p:nvSpPr>
          <p:cNvPr id="3771" name="CustomShape 5"/>
          <p:cNvSpPr/>
          <p:nvPr/>
        </p:nvSpPr>
        <p:spPr>
          <a:xfrm>
            <a:off x="2249640" y="1946160"/>
            <a:ext cx="22395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Simple Storage Service (Amazon S3)</a:t>
            </a:r>
            <a:endParaRPr b="0" lang="en-US" sz="1200" spc="-1" strike="noStrike">
              <a:latin typeface="Arial"/>
            </a:endParaRPr>
          </a:p>
        </p:txBody>
      </p:sp>
      <p:sp>
        <p:nvSpPr>
          <p:cNvPr id="3772" name="CustomShape 6"/>
          <p:cNvSpPr/>
          <p:nvPr/>
        </p:nvSpPr>
        <p:spPr>
          <a:xfrm>
            <a:off x="10420200" y="4653000"/>
            <a:ext cx="11854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Object</a:t>
            </a:r>
            <a:endParaRPr b="0" lang="en-US" sz="1100" spc="-1" strike="noStrike">
              <a:latin typeface="Arial"/>
            </a:endParaRPr>
          </a:p>
        </p:txBody>
      </p:sp>
      <p:sp>
        <p:nvSpPr>
          <p:cNvPr id="3773" name="CustomShape 7"/>
          <p:cNvSpPr/>
          <p:nvPr/>
        </p:nvSpPr>
        <p:spPr>
          <a:xfrm>
            <a:off x="9278280" y="4660920"/>
            <a:ext cx="115848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VPC access points</a:t>
            </a:r>
            <a:endParaRPr b="0" lang="en-US" sz="1100" spc="-1" strike="noStrike">
              <a:latin typeface="Arial"/>
            </a:endParaRPr>
          </a:p>
        </p:txBody>
      </p:sp>
      <p:sp>
        <p:nvSpPr>
          <p:cNvPr id="3774" name="CustomShape 8"/>
          <p:cNvSpPr/>
          <p:nvPr/>
        </p:nvSpPr>
        <p:spPr>
          <a:xfrm>
            <a:off x="8004240" y="4667400"/>
            <a:ext cx="13838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Access points</a:t>
            </a:r>
            <a:endParaRPr b="0" lang="en-US" sz="1100" spc="-1" strike="noStrike">
              <a:latin typeface="Arial"/>
            </a:endParaRPr>
          </a:p>
        </p:txBody>
      </p:sp>
      <p:sp>
        <p:nvSpPr>
          <p:cNvPr id="3775" name="CustomShape 9"/>
          <p:cNvSpPr/>
          <p:nvPr/>
        </p:nvSpPr>
        <p:spPr>
          <a:xfrm>
            <a:off x="3398400" y="4668840"/>
            <a:ext cx="12902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Bucket with</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objects</a:t>
            </a:r>
            <a:endParaRPr b="0" lang="en-US" sz="1100" spc="-1" strike="noStrike">
              <a:latin typeface="Arial"/>
            </a:endParaRPr>
          </a:p>
        </p:txBody>
      </p:sp>
      <p:sp>
        <p:nvSpPr>
          <p:cNvPr id="3776" name="CustomShape 10"/>
          <p:cNvSpPr/>
          <p:nvPr/>
        </p:nvSpPr>
        <p:spPr>
          <a:xfrm>
            <a:off x="2190600" y="4675320"/>
            <a:ext cx="13824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Bucket</a:t>
            </a:r>
            <a:endParaRPr b="0" lang="en-US" sz="1100" spc="-1" strike="noStrike">
              <a:latin typeface="Arial"/>
            </a:endParaRPr>
          </a:p>
        </p:txBody>
      </p:sp>
      <p:pic>
        <p:nvPicPr>
          <p:cNvPr id="3777" name="Graphic 6" descr=""/>
          <p:cNvPicPr/>
          <p:nvPr/>
        </p:nvPicPr>
        <p:blipFill>
          <a:blip r:embed="rId4"/>
          <a:stretch/>
        </p:blipFill>
        <p:spPr>
          <a:xfrm>
            <a:off x="10782000" y="4202280"/>
            <a:ext cx="456840" cy="456840"/>
          </a:xfrm>
          <a:prstGeom prst="rect">
            <a:avLst/>
          </a:prstGeom>
          <a:ln>
            <a:noFill/>
          </a:ln>
        </p:spPr>
      </p:pic>
      <p:pic>
        <p:nvPicPr>
          <p:cNvPr id="3778" name="Graphic 14" descr=""/>
          <p:cNvPicPr/>
          <p:nvPr/>
        </p:nvPicPr>
        <p:blipFill>
          <a:blip r:embed="rId5"/>
          <a:stretch/>
        </p:blipFill>
        <p:spPr>
          <a:xfrm>
            <a:off x="2658960" y="4202280"/>
            <a:ext cx="456840" cy="456840"/>
          </a:xfrm>
          <a:prstGeom prst="rect">
            <a:avLst/>
          </a:prstGeom>
          <a:ln>
            <a:noFill/>
          </a:ln>
        </p:spPr>
      </p:pic>
      <p:pic>
        <p:nvPicPr>
          <p:cNvPr id="3779" name="Graphic 31" descr=""/>
          <p:cNvPicPr/>
          <p:nvPr/>
        </p:nvPicPr>
        <p:blipFill>
          <a:blip r:embed="rId6"/>
          <a:stretch/>
        </p:blipFill>
        <p:spPr>
          <a:xfrm>
            <a:off x="3820680" y="4202280"/>
            <a:ext cx="456840" cy="456840"/>
          </a:xfrm>
          <a:prstGeom prst="rect">
            <a:avLst/>
          </a:prstGeom>
          <a:ln>
            <a:noFill/>
          </a:ln>
        </p:spPr>
      </p:pic>
      <p:pic>
        <p:nvPicPr>
          <p:cNvPr id="3780" name="Graphic 55" descr=""/>
          <p:cNvPicPr/>
          <p:nvPr/>
        </p:nvPicPr>
        <p:blipFill>
          <a:blip r:embed="rId7"/>
          <a:stretch/>
        </p:blipFill>
        <p:spPr>
          <a:xfrm>
            <a:off x="9629280" y="4202280"/>
            <a:ext cx="456840" cy="456840"/>
          </a:xfrm>
          <a:prstGeom prst="rect">
            <a:avLst/>
          </a:prstGeom>
          <a:ln>
            <a:noFill/>
          </a:ln>
        </p:spPr>
      </p:pic>
      <p:pic>
        <p:nvPicPr>
          <p:cNvPr id="3781" name="Graphic 57" descr=""/>
          <p:cNvPicPr/>
          <p:nvPr/>
        </p:nvPicPr>
        <p:blipFill>
          <a:blip r:embed="rId8"/>
          <a:stretch/>
        </p:blipFill>
        <p:spPr>
          <a:xfrm>
            <a:off x="8467560" y="4202280"/>
            <a:ext cx="456840" cy="456840"/>
          </a:xfrm>
          <a:prstGeom prst="rect">
            <a:avLst/>
          </a:prstGeom>
          <a:ln>
            <a:noFill/>
          </a:ln>
        </p:spPr>
      </p:pic>
      <p:sp>
        <p:nvSpPr>
          <p:cNvPr id="3782" name="CustomShape 11"/>
          <p:cNvSpPr/>
          <p:nvPr/>
        </p:nvSpPr>
        <p:spPr>
          <a:xfrm>
            <a:off x="5732280" y="4668840"/>
            <a:ext cx="12902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S3 Replication </a:t>
            </a:r>
            <a:br/>
            <a:r>
              <a:rPr b="0" lang="en-US" sz="1100" spc="-1" strike="noStrike">
                <a:solidFill>
                  <a:srgbClr val="ffffff"/>
                </a:solidFill>
                <a:latin typeface="Arial"/>
                <a:ea typeface="Amazon Ember"/>
              </a:rPr>
              <a:t>Time Control</a:t>
            </a:r>
            <a:endParaRPr b="0" lang="en-US" sz="1100" spc="-1" strike="noStrike">
              <a:latin typeface="Arial"/>
            </a:endParaRPr>
          </a:p>
        </p:txBody>
      </p:sp>
      <p:sp>
        <p:nvSpPr>
          <p:cNvPr id="3783" name="CustomShape 12"/>
          <p:cNvSpPr/>
          <p:nvPr/>
        </p:nvSpPr>
        <p:spPr>
          <a:xfrm>
            <a:off x="4513320" y="4675320"/>
            <a:ext cx="13824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Replication</a:t>
            </a:r>
            <a:endParaRPr b="0" lang="en-US" sz="1100" spc="-1" strike="noStrike">
              <a:latin typeface="Arial"/>
            </a:endParaRPr>
          </a:p>
        </p:txBody>
      </p:sp>
      <p:sp>
        <p:nvSpPr>
          <p:cNvPr id="3784" name="Line 13"/>
          <p:cNvSpPr/>
          <p:nvPr/>
        </p:nvSpPr>
        <p:spPr>
          <a:xfrm>
            <a:off x="314280" y="3931920"/>
            <a:ext cx="11532960" cy="0"/>
          </a:xfrm>
          <a:prstGeom prst="line">
            <a:avLst/>
          </a:prstGeom>
          <a:ln>
            <a:solidFill>
              <a:srgbClr val="d5dbdb"/>
            </a:solidFill>
          </a:ln>
        </p:spPr>
        <p:style>
          <a:lnRef idx="1">
            <a:schemeClr val="accent1"/>
          </a:lnRef>
          <a:fillRef idx="0">
            <a:schemeClr val="accent1"/>
          </a:fillRef>
          <a:effectRef idx="0">
            <a:schemeClr val="accent1"/>
          </a:effectRef>
          <a:fontRef idx="minor"/>
        </p:style>
      </p:sp>
      <p:pic>
        <p:nvPicPr>
          <p:cNvPr id="3785" name="Graphic 56" descr=""/>
          <p:cNvPicPr/>
          <p:nvPr/>
        </p:nvPicPr>
        <p:blipFill>
          <a:blip r:embed="rId9"/>
          <a:stretch/>
        </p:blipFill>
        <p:spPr>
          <a:xfrm>
            <a:off x="6144120" y="2811960"/>
            <a:ext cx="456840" cy="456840"/>
          </a:xfrm>
          <a:prstGeom prst="rect">
            <a:avLst/>
          </a:prstGeom>
          <a:ln>
            <a:noFill/>
          </a:ln>
        </p:spPr>
      </p:pic>
      <p:pic>
        <p:nvPicPr>
          <p:cNvPr id="3786" name="Graphic 58" descr=""/>
          <p:cNvPicPr/>
          <p:nvPr/>
        </p:nvPicPr>
        <p:blipFill>
          <a:blip r:embed="rId10"/>
          <a:stretch/>
        </p:blipFill>
        <p:spPr>
          <a:xfrm>
            <a:off x="4982400" y="2811960"/>
            <a:ext cx="456840" cy="456840"/>
          </a:xfrm>
          <a:prstGeom prst="rect">
            <a:avLst/>
          </a:prstGeom>
          <a:ln>
            <a:noFill/>
          </a:ln>
        </p:spPr>
      </p:pic>
      <p:sp>
        <p:nvSpPr>
          <p:cNvPr id="3787" name="CustomShape 14"/>
          <p:cNvSpPr/>
          <p:nvPr/>
        </p:nvSpPr>
        <p:spPr>
          <a:xfrm>
            <a:off x="8116560" y="3259080"/>
            <a:ext cx="115848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S3 Glacier Deep Archive</a:t>
            </a:r>
            <a:endParaRPr b="0" lang="en-US" sz="1100" spc="-1" strike="noStrike">
              <a:latin typeface="Arial"/>
            </a:endParaRPr>
          </a:p>
        </p:txBody>
      </p:sp>
      <p:sp>
        <p:nvSpPr>
          <p:cNvPr id="3788" name="CustomShape 15"/>
          <p:cNvSpPr/>
          <p:nvPr/>
        </p:nvSpPr>
        <p:spPr>
          <a:xfrm>
            <a:off x="6842160" y="3265560"/>
            <a:ext cx="13838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S3 Glacier</a:t>
            </a:r>
            <a:endParaRPr b="0" lang="en-US" sz="1100" spc="-1" strike="noStrike">
              <a:latin typeface="Arial"/>
            </a:endParaRPr>
          </a:p>
        </p:txBody>
      </p:sp>
      <p:sp>
        <p:nvSpPr>
          <p:cNvPr id="3789" name="CustomShape 16"/>
          <p:cNvSpPr/>
          <p:nvPr/>
        </p:nvSpPr>
        <p:spPr>
          <a:xfrm>
            <a:off x="3450960" y="3267000"/>
            <a:ext cx="120780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S3 Intelligent-</a:t>
            </a:r>
            <a:br/>
            <a:r>
              <a:rPr b="0" lang="en-US" sz="1100" spc="-1" strike="noStrike">
                <a:solidFill>
                  <a:srgbClr val="ffffff"/>
                </a:solidFill>
                <a:latin typeface="Arial"/>
                <a:ea typeface="Amazon Ember"/>
              </a:rPr>
              <a:t>Tiering</a:t>
            </a:r>
            <a:endParaRPr b="0" lang="en-US" sz="1100" spc="-1" strike="noStrike">
              <a:latin typeface="Arial"/>
            </a:endParaRPr>
          </a:p>
        </p:txBody>
      </p:sp>
      <p:sp>
        <p:nvSpPr>
          <p:cNvPr id="3790" name="CustomShape 17"/>
          <p:cNvSpPr/>
          <p:nvPr/>
        </p:nvSpPr>
        <p:spPr>
          <a:xfrm>
            <a:off x="2190600" y="3273480"/>
            <a:ext cx="13824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S3 Standard</a:t>
            </a:r>
            <a:endParaRPr b="0" lang="en-US" sz="1100" spc="-1" strike="noStrike">
              <a:latin typeface="Arial"/>
            </a:endParaRPr>
          </a:p>
        </p:txBody>
      </p:sp>
      <p:pic>
        <p:nvPicPr>
          <p:cNvPr id="3791" name="Graphic 63" descr=""/>
          <p:cNvPicPr/>
          <p:nvPr/>
        </p:nvPicPr>
        <p:blipFill>
          <a:blip r:embed="rId11"/>
          <a:stretch/>
        </p:blipFill>
        <p:spPr>
          <a:xfrm>
            <a:off x="2658960" y="2811960"/>
            <a:ext cx="456840" cy="456840"/>
          </a:xfrm>
          <a:prstGeom prst="rect">
            <a:avLst/>
          </a:prstGeom>
          <a:ln>
            <a:noFill/>
          </a:ln>
        </p:spPr>
      </p:pic>
      <p:pic>
        <p:nvPicPr>
          <p:cNvPr id="3792" name="Graphic 64" descr=""/>
          <p:cNvPicPr/>
          <p:nvPr/>
        </p:nvPicPr>
        <p:blipFill>
          <a:blip r:embed="rId12"/>
          <a:stretch/>
        </p:blipFill>
        <p:spPr>
          <a:xfrm>
            <a:off x="3820680" y="2811960"/>
            <a:ext cx="456840" cy="456840"/>
          </a:xfrm>
          <a:prstGeom prst="rect">
            <a:avLst/>
          </a:prstGeom>
          <a:ln>
            <a:noFill/>
          </a:ln>
        </p:spPr>
      </p:pic>
      <p:pic>
        <p:nvPicPr>
          <p:cNvPr id="3793" name="Graphic 65" descr=""/>
          <p:cNvPicPr/>
          <p:nvPr/>
        </p:nvPicPr>
        <p:blipFill>
          <a:blip r:embed="rId13"/>
          <a:stretch/>
        </p:blipFill>
        <p:spPr>
          <a:xfrm>
            <a:off x="8467560" y="2811960"/>
            <a:ext cx="456840" cy="456840"/>
          </a:xfrm>
          <a:prstGeom prst="rect">
            <a:avLst/>
          </a:prstGeom>
          <a:ln>
            <a:noFill/>
          </a:ln>
        </p:spPr>
      </p:pic>
      <p:pic>
        <p:nvPicPr>
          <p:cNvPr id="3794" name="Graphic 66" descr=""/>
          <p:cNvPicPr/>
          <p:nvPr/>
        </p:nvPicPr>
        <p:blipFill>
          <a:blip r:embed="rId14"/>
          <a:stretch/>
        </p:blipFill>
        <p:spPr>
          <a:xfrm>
            <a:off x="7305840" y="2811960"/>
            <a:ext cx="456840" cy="456840"/>
          </a:xfrm>
          <a:prstGeom prst="rect">
            <a:avLst/>
          </a:prstGeom>
          <a:ln>
            <a:noFill/>
          </a:ln>
        </p:spPr>
      </p:pic>
      <p:sp>
        <p:nvSpPr>
          <p:cNvPr id="3795" name="CustomShape 18"/>
          <p:cNvSpPr/>
          <p:nvPr/>
        </p:nvSpPr>
        <p:spPr>
          <a:xfrm>
            <a:off x="5794560" y="3267000"/>
            <a:ext cx="115848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S3 One</a:t>
            </a:r>
            <a:br/>
            <a:r>
              <a:rPr b="0" lang="en-US" sz="1100" spc="-1" strike="noStrike">
                <a:solidFill>
                  <a:srgbClr val="ffffff"/>
                </a:solidFill>
                <a:latin typeface="Arial"/>
                <a:ea typeface="Amazon Ember"/>
              </a:rPr>
              <a:t>Zone-IA</a:t>
            </a:r>
            <a:endParaRPr b="0" lang="en-US" sz="1100" spc="-1" strike="noStrike">
              <a:latin typeface="Arial"/>
            </a:endParaRPr>
          </a:p>
        </p:txBody>
      </p:sp>
      <p:sp>
        <p:nvSpPr>
          <p:cNvPr id="3796" name="CustomShape 19"/>
          <p:cNvSpPr/>
          <p:nvPr/>
        </p:nvSpPr>
        <p:spPr>
          <a:xfrm>
            <a:off x="4495680" y="3273480"/>
            <a:ext cx="13838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S3 Standard-IA</a:t>
            </a:r>
            <a:endParaRPr b="0" lang="en-US" sz="1100" spc="-1" strike="noStrike">
              <a:latin typeface="Arial"/>
            </a:endParaRPr>
          </a:p>
        </p:txBody>
      </p:sp>
      <p:sp>
        <p:nvSpPr>
          <p:cNvPr id="3797" name="CustomShape 20"/>
          <p:cNvSpPr/>
          <p:nvPr/>
        </p:nvSpPr>
        <p:spPr>
          <a:xfrm>
            <a:off x="9280080" y="3259080"/>
            <a:ext cx="11584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S3 on Outposts</a:t>
            </a:r>
            <a:endParaRPr b="0" lang="en-US" sz="1100" spc="-1" strike="noStrike">
              <a:latin typeface="Arial"/>
            </a:endParaRPr>
          </a:p>
        </p:txBody>
      </p:sp>
      <p:pic>
        <p:nvPicPr>
          <p:cNvPr id="3798" name="Graphic 65" descr=""/>
          <p:cNvPicPr/>
          <p:nvPr/>
        </p:nvPicPr>
        <p:blipFill>
          <a:blip r:embed="rId15"/>
          <a:stretch/>
        </p:blipFill>
        <p:spPr>
          <a:xfrm>
            <a:off x="9626400" y="2811960"/>
            <a:ext cx="456840" cy="456840"/>
          </a:xfrm>
          <a:prstGeom prst="rect">
            <a:avLst/>
          </a:prstGeom>
          <a:ln>
            <a:noFill/>
          </a:ln>
        </p:spPr>
      </p:pic>
      <p:pic>
        <p:nvPicPr>
          <p:cNvPr id="3799" name="Graphic 22" descr=""/>
          <p:cNvPicPr/>
          <p:nvPr/>
        </p:nvPicPr>
        <p:blipFill>
          <a:blip r:embed="rId16"/>
          <a:stretch/>
        </p:blipFill>
        <p:spPr>
          <a:xfrm>
            <a:off x="7322400" y="4202280"/>
            <a:ext cx="456840" cy="456840"/>
          </a:xfrm>
          <a:prstGeom prst="rect">
            <a:avLst/>
          </a:prstGeom>
          <a:ln>
            <a:noFill/>
          </a:ln>
        </p:spPr>
      </p:pic>
      <p:sp>
        <p:nvSpPr>
          <p:cNvPr id="3800" name="CustomShape 21"/>
          <p:cNvSpPr/>
          <p:nvPr/>
        </p:nvSpPr>
        <p:spPr>
          <a:xfrm>
            <a:off x="6910200" y="4668840"/>
            <a:ext cx="12902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S3 Storage </a:t>
            </a:r>
            <a:br/>
            <a:r>
              <a:rPr b="0" lang="en-US" sz="1100" spc="-1" strike="noStrike">
                <a:solidFill>
                  <a:srgbClr val="ffffff"/>
                </a:solidFill>
                <a:latin typeface="Arial"/>
                <a:ea typeface="Amazon Ember"/>
              </a:rPr>
              <a:t>Lens</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52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8AC32D7-ABCE-4F18-B5B0-D1CAFDAA1810}" type="slidenum">
              <a:rPr b="0" lang="en-US" sz="1200" spc="-1" strike="noStrike">
                <a:solidFill>
                  <a:srgbClr val="ffffff"/>
                </a:solidFill>
                <a:latin typeface="Arial"/>
              </a:rPr>
              <a:t>13</a:t>
            </a:fld>
            <a:endParaRPr b="0" lang="en-US" sz="1200" spc="-1" strike="noStrike">
              <a:latin typeface="Times New Roman"/>
            </a:endParaRPr>
          </a:p>
        </p:txBody>
      </p:sp>
      <p:sp>
        <p:nvSpPr>
          <p:cNvPr id="1530"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Building a diagram</a:t>
            </a:r>
            <a:endParaRPr b="0" lang="en-US" sz="2800" spc="-1" strike="noStrike">
              <a:solidFill>
                <a:srgbClr val="000000"/>
              </a:solidFill>
              <a:latin typeface="Calibri"/>
            </a:endParaRPr>
          </a:p>
        </p:txBody>
      </p:sp>
      <p:sp>
        <p:nvSpPr>
          <p:cNvPr id="1531" name="TextShape 4"/>
          <p:cNvSpPr txBox="1"/>
          <p:nvPr/>
        </p:nvSpPr>
        <p:spPr>
          <a:xfrm>
            <a:off x="240840" y="1246320"/>
            <a:ext cx="11468160" cy="4611240"/>
          </a:xfrm>
          <a:prstGeom prst="rect">
            <a:avLst/>
          </a:prstGeom>
          <a:noFill/>
          <a:ln>
            <a:noFill/>
          </a:ln>
        </p:spPr>
        <p:txBody>
          <a:bodyPr>
            <a:noAutofit/>
          </a:bodyPr>
          <a:p>
            <a:pPr marL="457200" indent="-456840">
              <a:lnSpc>
                <a:spcPct val="100000"/>
              </a:lnSpc>
              <a:spcBef>
                <a:spcPts val="1001"/>
              </a:spcBef>
              <a:buClr>
                <a:srgbClr val="ffffff"/>
              </a:buClr>
              <a:buFont typeface="Calibri Light"/>
              <a:buAutoNum type="arabicPeriod"/>
            </a:pPr>
            <a:r>
              <a:rPr b="1" lang="en-US" sz="1800" spc="-1" strike="noStrike">
                <a:solidFill>
                  <a:srgbClr val="ffffff"/>
                </a:solidFill>
                <a:latin typeface="Arial"/>
              </a:rPr>
              <a:t>Choose your deck style</a:t>
            </a:r>
            <a:br/>
            <a:r>
              <a:rPr b="0" lang="en-US" sz="1800" spc="-1" strike="noStrike">
                <a:solidFill>
                  <a:srgbClr val="ffffff"/>
                </a:solidFill>
                <a:latin typeface="Arial"/>
              </a:rPr>
              <a:t>The architecture deck is available for both light and dark backgrounds. Determine which best fits your </a:t>
            </a:r>
            <a:br/>
            <a:r>
              <a:rPr b="0" lang="en-US" sz="1800" spc="-1" strike="noStrike">
                <a:solidFill>
                  <a:srgbClr val="ffffff"/>
                </a:solidFill>
                <a:latin typeface="Arial"/>
              </a:rPr>
              <a:t>need–light backgrounds tend to be used on the web, whereas dark backgrounds are used for in-person presentations or slide decks.</a:t>
            </a:r>
            <a:endParaRPr b="0" lang="en-US" sz="1800" spc="-1" strike="noStrike">
              <a:solidFill>
                <a:srgbClr val="ffffff"/>
              </a:solidFill>
              <a:latin typeface="Arial"/>
            </a:endParaRPr>
          </a:p>
          <a:p>
            <a:pPr marL="457200" indent="-456840">
              <a:lnSpc>
                <a:spcPct val="100000"/>
              </a:lnSpc>
              <a:spcBef>
                <a:spcPts val="1001"/>
              </a:spcBef>
              <a:buClr>
                <a:srgbClr val="ffffff"/>
              </a:buClr>
              <a:buFont typeface="Calibri Light"/>
              <a:buAutoNum type="arabicPeriod"/>
            </a:pPr>
            <a:r>
              <a:rPr b="1" lang="en-US" sz="1800" spc="-1" strike="noStrike">
                <a:solidFill>
                  <a:srgbClr val="ffffff"/>
                </a:solidFill>
                <a:latin typeface="Arial"/>
              </a:rPr>
              <a:t>Start with the structure</a:t>
            </a:r>
            <a:br/>
            <a:r>
              <a:rPr b="0" lang="en-US" sz="1800" spc="-1" strike="noStrike">
                <a:solidFill>
                  <a:srgbClr val="ffffff"/>
                </a:solidFill>
                <a:latin typeface="Arial"/>
              </a:rPr>
              <a:t>Locate the groups to use for the underlying structure of your diagram.</a:t>
            </a:r>
            <a:endParaRPr b="0" lang="en-US" sz="1800" spc="-1" strike="noStrike">
              <a:solidFill>
                <a:srgbClr val="ffffff"/>
              </a:solidFill>
              <a:latin typeface="Arial"/>
            </a:endParaRPr>
          </a:p>
          <a:p>
            <a:pPr marL="457200" indent="-456840">
              <a:lnSpc>
                <a:spcPct val="100000"/>
              </a:lnSpc>
              <a:spcBef>
                <a:spcPts val="1001"/>
              </a:spcBef>
              <a:buClr>
                <a:srgbClr val="ffffff"/>
              </a:buClr>
              <a:buFont typeface="Calibri Light"/>
              <a:buAutoNum type="arabicPeriod"/>
            </a:pPr>
            <a:r>
              <a:rPr b="1" lang="en-US" sz="1800" spc="-1" strike="noStrike">
                <a:solidFill>
                  <a:srgbClr val="ffffff"/>
                </a:solidFill>
                <a:latin typeface="Arial"/>
              </a:rPr>
              <a:t>Add architecture service and resource icons</a:t>
            </a:r>
            <a:br/>
            <a:r>
              <a:rPr b="0" lang="en-US" sz="1800" spc="-1" strike="noStrike">
                <a:solidFill>
                  <a:srgbClr val="ffffff"/>
                </a:solidFill>
                <a:latin typeface="Arial"/>
              </a:rPr>
              <a:t>Navigate to the category of your desired architecture service icon or resource icon, or use the search capability to locate it. Then, copy and paste it into your diagram.</a:t>
            </a:r>
            <a:endParaRPr b="0" lang="en-US" sz="1800" spc="-1" strike="noStrike">
              <a:solidFill>
                <a:srgbClr val="ffffff"/>
              </a:solidFill>
              <a:latin typeface="Arial"/>
            </a:endParaRPr>
          </a:p>
          <a:p>
            <a:pPr marL="457200" indent="-456840">
              <a:lnSpc>
                <a:spcPct val="100000"/>
              </a:lnSpc>
              <a:spcBef>
                <a:spcPts val="1001"/>
              </a:spcBef>
              <a:buClr>
                <a:srgbClr val="ffffff"/>
              </a:buClr>
              <a:buFont typeface="Calibri Light"/>
              <a:buAutoNum type="arabicPeriod"/>
            </a:pPr>
            <a:r>
              <a:rPr b="1" lang="en-US" sz="1800" spc="-1" strike="noStrike">
                <a:solidFill>
                  <a:srgbClr val="ffffff"/>
                </a:solidFill>
                <a:latin typeface="Arial"/>
              </a:rPr>
              <a:t>Add other steps</a:t>
            </a:r>
            <a:br/>
            <a:r>
              <a:rPr b="0" lang="en-US" sz="1800" spc="-1" strike="noStrike">
                <a:solidFill>
                  <a:srgbClr val="ffffff"/>
                </a:solidFill>
                <a:latin typeface="Arial"/>
              </a:rPr>
              <a:t>Does your diagram include external users or devices? Use resources to add depth or context to your diagram.</a:t>
            </a:r>
            <a:endParaRPr b="0" lang="en-US" sz="1800" spc="-1" strike="noStrike">
              <a:solidFill>
                <a:srgbClr val="ffffff"/>
              </a:solidFill>
              <a:latin typeface="Arial"/>
            </a:endParaRPr>
          </a:p>
          <a:p>
            <a:pPr marL="457200" indent="-456840">
              <a:lnSpc>
                <a:spcPct val="100000"/>
              </a:lnSpc>
              <a:spcBef>
                <a:spcPts val="1001"/>
              </a:spcBef>
              <a:buClr>
                <a:srgbClr val="ffffff"/>
              </a:buClr>
              <a:buFont typeface="Calibri Light"/>
              <a:buAutoNum type="arabicPeriod"/>
            </a:pPr>
            <a:r>
              <a:rPr b="1" lang="en-US" sz="1800" spc="-1" strike="noStrike">
                <a:solidFill>
                  <a:srgbClr val="ffffff"/>
                </a:solidFill>
                <a:latin typeface="Arial"/>
              </a:rPr>
              <a:t>Connect the steps</a:t>
            </a:r>
            <a:br/>
            <a:r>
              <a:rPr b="0" lang="en-US" sz="1800" spc="-1" strike="noStrike">
                <a:solidFill>
                  <a:srgbClr val="ffffff"/>
                </a:solidFill>
                <a:latin typeface="Arial"/>
              </a:rPr>
              <a:t>Use the preset arrows to connect your steps and describe a workflow.</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80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4FEB3376-C6FD-4C49-8DEA-F23154B91C71}" type="slidenum">
              <a:rPr b="0" lang="en-US" sz="1200" spc="-1" strike="noStrike">
                <a:solidFill>
                  <a:srgbClr val="ffffff"/>
                </a:solidFill>
                <a:latin typeface="Arial"/>
              </a:rPr>
              <a:t>&lt;number&gt;</a:t>
            </a:fld>
            <a:endParaRPr b="0" lang="en-US" sz="1200" spc="-1" strike="noStrike">
              <a:latin typeface="Times New Roman"/>
            </a:endParaRPr>
          </a:p>
        </p:txBody>
      </p:sp>
      <p:sp>
        <p:nvSpPr>
          <p:cNvPr id="380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Storage</a:t>
            </a:r>
            <a:endParaRPr b="0" lang="en-US" sz="2800" spc="-1" strike="noStrike">
              <a:solidFill>
                <a:srgbClr val="000000"/>
              </a:solidFill>
              <a:latin typeface="Calibri"/>
            </a:endParaRPr>
          </a:p>
        </p:txBody>
      </p:sp>
      <p:sp>
        <p:nvSpPr>
          <p:cNvPr id="380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5/5</a:t>
            </a:r>
            <a:endParaRPr b="0" lang="en-US" sz="1800" spc="-1" strike="noStrike">
              <a:solidFill>
                <a:srgbClr val="ffffff"/>
              </a:solidFill>
              <a:latin typeface="Arial"/>
            </a:endParaRPr>
          </a:p>
        </p:txBody>
      </p:sp>
      <p:sp>
        <p:nvSpPr>
          <p:cNvPr id="3805" name="CustomShape 5"/>
          <p:cNvSpPr/>
          <p:nvPr/>
        </p:nvSpPr>
        <p:spPr>
          <a:xfrm>
            <a:off x="2249640" y="1946160"/>
            <a:ext cx="22395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S3 on Outposts</a:t>
            </a:r>
            <a:endParaRPr b="0" lang="en-US" sz="1200" spc="-1" strike="noStrike">
              <a:latin typeface="Arial"/>
            </a:endParaRPr>
          </a:p>
        </p:txBody>
      </p:sp>
      <p:pic>
        <p:nvPicPr>
          <p:cNvPr id="3806" name="Graphic 43" descr=""/>
          <p:cNvPicPr/>
          <p:nvPr/>
        </p:nvPicPr>
        <p:blipFill>
          <a:blip r:embed="rId1"/>
          <a:stretch/>
        </p:blipFill>
        <p:spPr>
          <a:xfrm>
            <a:off x="2989440" y="1181160"/>
            <a:ext cx="761760" cy="761760"/>
          </a:xfrm>
          <a:prstGeom prst="rect">
            <a:avLst/>
          </a:prstGeom>
          <a:ln>
            <a:noFill/>
          </a:ln>
        </p:spPr>
      </p:pic>
      <p:pic>
        <p:nvPicPr>
          <p:cNvPr id="3807" name="Graphic 48" descr=""/>
          <p:cNvPicPr/>
          <p:nvPr/>
        </p:nvPicPr>
        <p:blipFill>
          <a:blip r:embed="rId2"/>
          <a:stretch/>
        </p:blipFill>
        <p:spPr>
          <a:xfrm>
            <a:off x="5246640" y="1184400"/>
            <a:ext cx="761760" cy="761760"/>
          </a:xfrm>
          <a:prstGeom prst="rect">
            <a:avLst/>
          </a:prstGeom>
          <a:ln>
            <a:noFill/>
          </a:ln>
        </p:spPr>
      </p:pic>
      <p:sp>
        <p:nvSpPr>
          <p:cNvPr id="3808" name="CustomShape 6"/>
          <p:cNvSpPr/>
          <p:nvPr/>
        </p:nvSpPr>
        <p:spPr>
          <a:xfrm>
            <a:off x="4565880" y="3243240"/>
            <a:ext cx="10220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Vault</a:t>
            </a:r>
            <a:endParaRPr b="0" lang="en-US" sz="1100" spc="-1" strike="noStrike">
              <a:latin typeface="Arial"/>
            </a:endParaRPr>
          </a:p>
        </p:txBody>
      </p:sp>
      <p:sp>
        <p:nvSpPr>
          <p:cNvPr id="3809" name="CustomShape 7"/>
          <p:cNvSpPr/>
          <p:nvPr/>
        </p:nvSpPr>
        <p:spPr>
          <a:xfrm>
            <a:off x="5545440" y="3243240"/>
            <a:ext cx="12124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Archive</a:t>
            </a:r>
            <a:endParaRPr b="0" lang="en-US" sz="1100" spc="-1" strike="noStrike">
              <a:latin typeface="Arial"/>
            </a:endParaRPr>
          </a:p>
        </p:txBody>
      </p:sp>
      <p:pic>
        <p:nvPicPr>
          <p:cNvPr id="3810" name="Graphic 37" descr=""/>
          <p:cNvPicPr/>
          <p:nvPr/>
        </p:nvPicPr>
        <p:blipFill>
          <a:blip r:embed="rId3"/>
          <a:stretch/>
        </p:blipFill>
        <p:spPr>
          <a:xfrm>
            <a:off x="5921640" y="2792520"/>
            <a:ext cx="456840" cy="456840"/>
          </a:xfrm>
          <a:prstGeom prst="rect">
            <a:avLst/>
          </a:prstGeom>
          <a:ln>
            <a:noFill/>
          </a:ln>
        </p:spPr>
      </p:pic>
      <p:pic>
        <p:nvPicPr>
          <p:cNvPr id="3811" name="Graphic 39" descr=""/>
          <p:cNvPicPr/>
          <p:nvPr/>
        </p:nvPicPr>
        <p:blipFill>
          <a:blip r:embed="rId4"/>
          <a:stretch/>
        </p:blipFill>
        <p:spPr>
          <a:xfrm>
            <a:off x="4861440" y="2792520"/>
            <a:ext cx="456840" cy="456840"/>
          </a:xfrm>
          <a:prstGeom prst="rect">
            <a:avLst/>
          </a:prstGeom>
          <a:ln>
            <a:noFill/>
          </a:ln>
        </p:spPr>
      </p:pic>
      <p:sp>
        <p:nvSpPr>
          <p:cNvPr id="3812" name="CustomShape 8"/>
          <p:cNvSpPr/>
          <p:nvPr/>
        </p:nvSpPr>
        <p:spPr>
          <a:xfrm>
            <a:off x="453060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Simple Storage Service Glacier</a:t>
            </a:r>
            <a:endParaRPr b="0" lang="en-US" sz="1200" spc="-1" strike="noStrike">
              <a:latin typeface="Arial"/>
            </a:endParaRPr>
          </a:p>
        </p:txBody>
      </p:sp>
      <p:sp>
        <p:nvSpPr>
          <p:cNvPr id="3813" name="Line 9"/>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53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6CBCCFE3-828D-4BDE-8511-6F3BACD31F45}" type="slidenum">
              <a:rPr b="0" lang="en-US" sz="1200" spc="-1" strike="noStrike">
                <a:solidFill>
                  <a:srgbClr val="ffffff"/>
                </a:solidFill>
                <a:latin typeface="Arial"/>
              </a:rPr>
              <a:t>13</a:t>
            </a:fld>
            <a:endParaRPr b="0" lang="en-US" sz="1200" spc="-1" strike="noStrike">
              <a:latin typeface="Times New Roman"/>
            </a:endParaRPr>
          </a:p>
        </p:txBody>
      </p:sp>
      <p:sp>
        <p:nvSpPr>
          <p:cNvPr id="1534"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Groups</a:t>
            </a:r>
            <a:endParaRPr b="0" lang="en-US" sz="2800" spc="-1" strike="noStrike">
              <a:solidFill>
                <a:srgbClr val="000000"/>
              </a:solidFill>
              <a:latin typeface="Calibri"/>
            </a:endParaRPr>
          </a:p>
        </p:txBody>
      </p:sp>
      <p:pic>
        <p:nvPicPr>
          <p:cNvPr id="1535" name="Graphic 27" descr=""/>
          <p:cNvPicPr/>
          <p:nvPr/>
        </p:nvPicPr>
        <p:blipFill>
          <a:blip r:embed="rId1"/>
          <a:stretch/>
        </p:blipFill>
        <p:spPr>
          <a:xfrm>
            <a:off x="4281480" y="3741120"/>
            <a:ext cx="309600" cy="309600"/>
          </a:xfrm>
          <a:prstGeom prst="rect">
            <a:avLst/>
          </a:prstGeom>
          <a:ln>
            <a:noFill/>
          </a:ln>
        </p:spPr>
      </p:pic>
      <p:sp>
        <p:nvSpPr>
          <p:cNvPr id="1536" name="CustomShape 4"/>
          <p:cNvSpPr/>
          <p:nvPr/>
        </p:nvSpPr>
        <p:spPr>
          <a:xfrm>
            <a:off x="240840" y="1149480"/>
            <a:ext cx="11709720" cy="9838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US" sz="1800" spc="-1" strike="noStrike">
                <a:solidFill>
                  <a:srgbClr val="ffffff"/>
                </a:solidFill>
                <a:latin typeface="Arial"/>
              </a:rPr>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endParaRPr b="0" lang="en-US" sz="1800" spc="-1" strike="noStrike">
              <a:latin typeface="Arial"/>
            </a:endParaRPr>
          </a:p>
        </p:txBody>
      </p:sp>
      <p:sp>
        <p:nvSpPr>
          <p:cNvPr id="1537" name="CustomShape 5"/>
          <p:cNvSpPr/>
          <p:nvPr/>
        </p:nvSpPr>
        <p:spPr>
          <a:xfrm>
            <a:off x="388080" y="2318760"/>
            <a:ext cx="32371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Arial"/>
              </a:rPr>
              <a:t>Resizing groups</a:t>
            </a:r>
            <a:endParaRPr b="0" lang="en-US" sz="1800" spc="-1" strike="noStrike">
              <a:latin typeface="Arial"/>
            </a:endParaRPr>
          </a:p>
        </p:txBody>
      </p:sp>
      <p:sp>
        <p:nvSpPr>
          <p:cNvPr id="1538" name="CustomShape 6"/>
          <p:cNvSpPr/>
          <p:nvPr/>
        </p:nvSpPr>
        <p:spPr>
          <a:xfrm>
            <a:off x="388080" y="2657160"/>
            <a:ext cx="32371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rial"/>
              </a:rPr>
              <a:t>Use the bottom-right corner of a group box to stretch or collapse to your desired size.</a:t>
            </a:r>
            <a:endParaRPr b="0" lang="en-US" sz="1800" spc="-1" strike="noStrike">
              <a:latin typeface="Arial"/>
            </a:endParaRPr>
          </a:p>
        </p:txBody>
      </p:sp>
      <p:sp>
        <p:nvSpPr>
          <p:cNvPr id="1539" name="CustomShape 7"/>
          <p:cNvSpPr/>
          <p:nvPr/>
        </p:nvSpPr>
        <p:spPr>
          <a:xfrm>
            <a:off x="3913920" y="2318760"/>
            <a:ext cx="32371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Arial"/>
              </a:rPr>
              <a:t>Layering groups</a:t>
            </a:r>
            <a:endParaRPr b="0" lang="en-US" sz="1800" spc="-1" strike="noStrike">
              <a:latin typeface="Arial"/>
            </a:endParaRPr>
          </a:p>
        </p:txBody>
      </p:sp>
      <p:sp>
        <p:nvSpPr>
          <p:cNvPr id="1540" name="CustomShape 8"/>
          <p:cNvSpPr/>
          <p:nvPr/>
        </p:nvSpPr>
        <p:spPr>
          <a:xfrm>
            <a:off x="3913920" y="2657160"/>
            <a:ext cx="400104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rial"/>
              </a:rPr>
              <a:t>When you have groups within groups, each inner group should have about 0.05” buffer on each side.</a:t>
            </a:r>
            <a:endParaRPr b="0" lang="en-US" sz="1800" spc="-1" strike="noStrike">
              <a:latin typeface="Arial"/>
            </a:endParaRPr>
          </a:p>
        </p:txBody>
      </p:sp>
      <p:grpSp>
        <p:nvGrpSpPr>
          <p:cNvPr id="1541" name="Group 9"/>
          <p:cNvGrpSpPr/>
          <p:nvPr/>
        </p:nvGrpSpPr>
        <p:grpSpPr>
          <a:xfrm>
            <a:off x="749880" y="3580560"/>
            <a:ext cx="2513160" cy="2059920"/>
            <a:chOff x="749880" y="3580560"/>
            <a:chExt cx="2513160" cy="2059920"/>
          </a:xfrm>
        </p:grpSpPr>
        <p:pic>
          <p:nvPicPr>
            <p:cNvPr id="1542" name="Picture 36" descr=""/>
            <p:cNvPicPr/>
            <p:nvPr/>
          </p:nvPicPr>
          <p:blipFill>
            <a:blip r:embed="rId2"/>
            <a:stretch/>
          </p:blipFill>
          <p:spPr>
            <a:xfrm>
              <a:off x="749880" y="3580560"/>
              <a:ext cx="2182680" cy="1754280"/>
            </a:xfrm>
            <a:prstGeom prst="rect">
              <a:avLst/>
            </a:prstGeom>
            <a:ln>
              <a:noFill/>
            </a:ln>
          </p:spPr>
        </p:pic>
        <p:sp>
          <p:nvSpPr>
            <p:cNvPr id="1543" name="CustomShape 10"/>
            <p:cNvSpPr/>
            <p:nvPr/>
          </p:nvSpPr>
          <p:spPr>
            <a:xfrm>
              <a:off x="2611800" y="4992120"/>
              <a:ext cx="253080" cy="235080"/>
            </a:xfrm>
            <a:prstGeom prst="rect">
              <a:avLst/>
            </a:prstGeom>
            <a:noFill/>
            <a:ln w="15840">
              <a:solidFill>
                <a:srgbClr val="ff0000"/>
              </a:solidFill>
            </a:ln>
          </p:spPr>
          <p:style>
            <a:lnRef idx="2">
              <a:schemeClr val="accent1">
                <a:shade val="50000"/>
              </a:schemeClr>
            </a:lnRef>
            <a:fillRef idx="1">
              <a:schemeClr val="accent1"/>
            </a:fillRef>
            <a:effectRef idx="0">
              <a:schemeClr val="accent1"/>
            </a:effectRef>
            <a:fontRef idx="minor"/>
          </p:style>
        </p:sp>
        <p:sp>
          <p:nvSpPr>
            <p:cNvPr id="1544" name="CustomShape 11"/>
            <p:cNvSpPr/>
            <p:nvPr/>
          </p:nvSpPr>
          <p:spPr>
            <a:xfrm>
              <a:off x="2897640" y="5104800"/>
              <a:ext cx="365400" cy="360"/>
            </a:xfrm>
            <a:custGeom>
              <a:avLst/>
              <a:gdLst/>
              <a:ahLst/>
              <a:rect l="l" t="t" r="r" b="b"/>
              <a:pathLst>
                <a:path w="21600" h="21600">
                  <a:moveTo>
                    <a:pt x="0" y="0"/>
                  </a:moveTo>
                  <a:lnTo>
                    <a:pt x="21600" y="21600"/>
                  </a:lnTo>
                </a:path>
              </a:pathLst>
            </a:custGeom>
            <a:noFill/>
            <a:ln w="126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1545" name="CustomShape 12"/>
            <p:cNvSpPr/>
            <p:nvPr/>
          </p:nvSpPr>
          <p:spPr>
            <a:xfrm rot="5400000">
              <a:off x="2554200" y="5457600"/>
              <a:ext cx="365400" cy="360"/>
            </a:xfrm>
            <a:custGeom>
              <a:avLst/>
              <a:gdLst/>
              <a:ahLst/>
              <a:rect l="l" t="t" r="r" b="b"/>
              <a:pathLst>
                <a:path w="21600" h="21600">
                  <a:moveTo>
                    <a:pt x="0" y="0"/>
                  </a:moveTo>
                  <a:lnTo>
                    <a:pt x="21600" y="21600"/>
                  </a:lnTo>
                </a:path>
              </a:pathLst>
            </a:custGeom>
            <a:noFill/>
            <a:ln w="12600">
              <a:solidFill>
                <a:srgbClr val="ff0000"/>
              </a:solidFill>
              <a:tailEnd len="med" type="triangle" w="med"/>
            </a:ln>
          </p:spPr>
          <p:style>
            <a:lnRef idx="1">
              <a:schemeClr val="accent1"/>
            </a:lnRef>
            <a:fillRef idx="0">
              <a:schemeClr val="accent1"/>
            </a:fillRef>
            <a:effectRef idx="0">
              <a:schemeClr val="accent1"/>
            </a:effectRef>
            <a:fontRef idx="minor"/>
          </p:style>
        </p:sp>
      </p:grpSp>
      <p:sp>
        <p:nvSpPr>
          <p:cNvPr id="1546" name="CustomShape 13"/>
          <p:cNvSpPr/>
          <p:nvPr/>
        </p:nvSpPr>
        <p:spPr>
          <a:xfrm rot="5400000">
            <a:off x="3397680" y="4937400"/>
            <a:ext cx="1815480" cy="42480"/>
          </a:xfrm>
          <a:prstGeom prst="rect">
            <a:avLst/>
          </a:prstGeom>
          <a:solidFill>
            <a:srgbClr val="ff0000">
              <a:alpha val="25000"/>
            </a:srgbClr>
          </a:solidFill>
          <a:ln w="15840">
            <a:noFill/>
          </a:ln>
        </p:spPr>
        <p:style>
          <a:lnRef idx="2">
            <a:schemeClr val="accent1">
              <a:shade val="50000"/>
            </a:schemeClr>
          </a:lnRef>
          <a:fillRef idx="1">
            <a:schemeClr val="accent1"/>
          </a:fillRef>
          <a:effectRef idx="0">
            <a:schemeClr val="accent1"/>
          </a:effectRef>
          <a:fontRef idx="minor"/>
        </p:style>
      </p:sp>
      <p:sp>
        <p:nvSpPr>
          <p:cNvPr id="1547" name="CustomShape 14"/>
          <p:cNvSpPr/>
          <p:nvPr/>
        </p:nvSpPr>
        <p:spPr>
          <a:xfrm>
            <a:off x="4279680" y="4048920"/>
            <a:ext cx="3020760" cy="42480"/>
          </a:xfrm>
          <a:prstGeom prst="rect">
            <a:avLst/>
          </a:prstGeom>
          <a:solidFill>
            <a:srgbClr val="ff0000">
              <a:alpha val="25000"/>
            </a:srgbClr>
          </a:solidFill>
          <a:ln w="15840">
            <a:noFill/>
          </a:ln>
        </p:spPr>
        <p:style>
          <a:lnRef idx="2">
            <a:schemeClr val="accent1">
              <a:shade val="50000"/>
            </a:schemeClr>
          </a:lnRef>
          <a:fillRef idx="1">
            <a:schemeClr val="accent1"/>
          </a:fillRef>
          <a:effectRef idx="0">
            <a:schemeClr val="accent1"/>
          </a:effectRef>
          <a:fontRef idx="minor"/>
        </p:style>
      </p:sp>
      <p:sp>
        <p:nvSpPr>
          <p:cNvPr id="1548" name="CustomShape 15"/>
          <p:cNvSpPr/>
          <p:nvPr/>
        </p:nvSpPr>
        <p:spPr>
          <a:xfrm rot="5400000">
            <a:off x="6364080" y="4937400"/>
            <a:ext cx="1815480" cy="42480"/>
          </a:xfrm>
          <a:prstGeom prst="rect">
            <a:avLst/>
          </a:prstGeom>
          <a:solidFill>
            <a:srgbClr val="ff0000">
              <a:alpha val="25000"/>
            </a:srgbClr>
          </a:solidFill>
          <a:ln w="15840">
            <a:noFill/>
          </a:ln>
        </p:spPr>
        <p:style>
          <a:lnRef idx="2">
            <a:schemeClr val="accent1">
              <a:shade val="50000"/>
            </a:schemeClr>
          </a:lnRef>
          <a:fillRef idx="1">
            <a:schemeClr val="accent1"/>
          </a:fillRef>
          <a:effectRef idx="0">
            <a:schemeClr val="accent1"/>
          </a:effectRef>
          <a:fontRef idx="minor"/>
        </p:style>
      </p:sp>
      <p:sp>
        <p:nvSpPr>
          <p:cNvPr id="1549" name="CustomShape 16"/>
          <p:cNvSpPr/>
          <p:nvPr/>
        </p:nvSpPr>
        <p:spPr>
          <a:xfrm>
            <a:off x="4275360" y="5819400"/>
            <a:ext cx="3020760" cy="42480"/>
          </a:xfrm>
          <a:prstGeom prst="rect">
            <a:avLst/>
          </a:prstGeom>
          <a:solidFill>
            <a:srgbClr val="ff0000">
              <a:alpha val="25000"/>
            </a:srgbClr>
          </a:solidFill>
          <a:ln w="15840">
            <a:noFill/>
          </a:ln>
        </p:spPr>
        <p:style>
          <a:lnRef idx="2">
            <a:schemeClr val="accent1">
              <a:shade val="50000"/>
            </a:schemeClr>
          </a:lnRef>
          <a:fillRef idx="1">
            <a:schemeClr val="accent1"/>
          </a:fillRef>
          <a:effectRef idx="0">
            <a:schemeClr val="accent1"/>
          </a:effectRef>
          <a:fontRef idx="minor"/>
        </p:style>
      </p:sp>
      <p:sp>
        <p:nvSpPr>
          <p:cNvPr id="1550" name="CustomShape 17"/>
          <p:cNvSpPr/>
          <p:nvPr/>
        </p:nvSpPr>
        <p:spPr>
          <a:xfrm>
            <a:off x="4284000" y="3740040"/>
            <a:ext cx="3008520" cy="212184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p:style>
        <p:txBody>
          <a:bodyPr lIns="457200" tIns="91440">
            <a:noAutofit/>
          </a:bodyPr>
          <a:p>
            <a:pPr>
              <a:lnSpc>
                <a:spcPct val="100000"/>
              </a:lnSpc>
            </a:pPr>
            <a:r>
              <a:rPr b="0" lang="en-US" sz="1200" spc="-1" strike="noStrike">
                <a:solidFill>
                  <a:srgbClr val="5b9bd5"/>
                </a:solidFill>
                <a:latin typeface="Arial"/>
              </a:rPr>
              <a:t>VPC</a:t>
            </a:r>
            <a:endParaRPr b="0" lang="en-US" sz="1200" spc="-1" strike="noStrike">
              <a:latin typeface="Arial"/>
            </a:endParaRPr>
          </a:p>
        </p:txBody>
      </p:sp>
      <p:sp>
        <p:nvSpPr>
          <p:cNvPr id="1551" name="CustomShape 18"/>
          <p:cNvSpPr/>
          <p:nvPr/>
        </p:nvSpPr>
        <p:spPr>
          <a:xfrm>
            <a:off x="4334760" y="4097160"/>
            <a:ext cx="2913480" cy="1717200"/>
          </a:xfrm>
          <a:prstGeom prst="rect">
            <a:avLst/>
          </a:prstGeom>
          <a:solidFill>
            <a:schemeClr val="accent6">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p:style>
        <p:txBody>
          <a:bodyPr lIns="338400">
            <a:noAutofit/>
          </a:bodyPr>
          <a:p>
            <a:pPr>
              <a:lnSpc>
                <a:spcPct val="100000"/>
              </a:lnSpc>
            </a:pPr>
            <a:r>
              <a:rPr b="0" lang="en-US" sz="1200" spc="-1" strike="noStrike">
                <a:solidFill>
                  <a:srgbClr val="70ad47"/>
                </a:solidFill>
                <a:latin typeface="Arial"/>
              </a:rPr>
              <a:t>Public subnet</a:t>
            </a:r>
            <a:endParaRPr b="0" lang="en-US" sz="1200" spc="-1" strike="noStrike">
              <a:latin typeface="Arial"/>
            </a:endParaRPr>
          </a:p>
        </p:txBody>
      </p:sp>
      <p:pic>
        <p:nvPicPr>
          <p:cNvPr id="1552" name="Graphic 46" descr=""/>
          <p:cNvPicPr/>
          <p:nvPr/>
        </p:nvPicPr>
        <p:blipFill>
          <a:blip r:embed="rId3"/>
          <a:stretch/>
        </p:blipFill>
        <p:spPr>
          <a:xfrm>
            <a:off x="4334760" y="4097160"/>
            <a:ext cx="256320" cy="256320"/>
          </a:xfrm>
          <a:prstGeom prst="rect">
            <a:avLst/>
          </a:prstGeom>
          <a:ln>
            <a:noFill/>
          </a:ln>
        </p:spPr>
      </p:pic>
      <p:sp>
        <p:nvSpPr>
          <p:cNvPr id="1553" name="CustomShape 19"/>
          <p:cNvSpPr/>
          <p:nvPr/>
        </p:nvSpPr>
        <p:spPr>
          <a:xfrm>
            <a:off x="8165520" y="2378520"/>
            <a:ext cx="3521520" cy="16812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554" name="CustomShape 20"/>
          <p:cNvSpPr/>
          <p:nvPr/>
        </p:nvSpPr>
        <p:spPr>
          <a:xfrm>
            <a:off x="8165520" y="4497840"/>
            <a:ext cx="3521520" cy="9558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555" name="CustomShape 21"/>
          <p:cNvSpPr/>
          <p:nvPr/>
        </p:nvSpPr>
        <p:spPr>
          <a:xfrm>
            <a:off x="8274960" y="2593440"/>
            <a:ext cx="29728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1e8900"/>
                </a:solidFill>
                <a:latin typeface="Arial"/>
              </a:rPr>
              <a:t>DO:</a:t>
            </a:r>
            <a:endParaRPr b="0" lang="en-US" sz="1800" spc="-1" strike="noStrike">
              <a:latin typeface="Arial"/>
            </a:endParaRPr>
          </a:p>
        </p:txBody>
      </p:sp>
      <p:sp>
        <p:nvSpPr>
          <p:cNvPr id="1556" name="CustomShape 22"/>
          <p:cNvSpPr/>
          <p:nvPr/>
        </p:nvSpPr>
        <p:spPr>
          <a:xfrm>
            <a:off x="8274960" y="4567320"/>
            <a:ext cx="29728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c00000"/>
                </a:solidFill>
                <a:latin typeface="Arial"/>
              </a:rPr>
              <a:t>DON’T:</a:t>
            </a:r>
            <a:endParaRPr b="0" lang="en-US" sz="1800" spc="-1" strike="noStrike">
              <a:latin typeface="Arial"/>
            </a:endParaRPr>
          </a:p>
        </p:txBody>
      </p:sp>
      <p:sp>
        <p:nvSpPr>
          <p:cNvPr id="1557" name="CustomShape 23"/>
          <p:cNvSpPr/>
          <p:nvPr/>
        </p:nvSpPr>
        <p:spPr>
          <a:xfrm>
            <a:off x="8165520" y="2378880"/>
            <a:ext cx="3521520" cy="95400"/>
          </a:xfrm>
          <a:prstGeom prst="rect">
            <a:avLst/>
          </a:prstGeom>
          <a:solidFill>
            <a:srgbClr val="1e8900"/>
          </a:solidFill>
          <a:ln>
            <a:noFill/>
          </a:ln>
        </p:spPr>
        <p:style>
          <a:lnRef idx="2">
            <a:schemeClr val="accent1">
              <a:shade val="50000"/>
            </a:schemeClr>
          </a:lnRef>
          <a:fillRef idx="1">
            <a:schemeClr val="accent1"/>
          </a:fillRef>
          <a:effectRef idx="0">
            <a:schemeClr val="accent1"/>
          </a:effectRef>
          <a:fontRef idx="minor"/>
        </p:style>
      </p:sp>
      <p:sp>
        <p:nvSpPr>
          <p:cNvPr id="1558" name="CustomShape 24"/>
          <p:cNvSpPr/>
          <p:nvPr/>
        </p:nvSpPr>
        <p:spPr>
          <a:xfrm>
            <a:off x="8165520" y="4402080"/>
            <a:ext cx="3521520" cy="95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559" name="CustomShape 25"/>
          <p:cNvSpPr/>
          <p:nvPr/>
        </p:nvSpPr>
        <p:spPr>
          <a:xfrm>
            <a:off x="8270280" y="2934000"/>
            <a:ext cx="3241440" cy="94284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400" spc="-1" strike="noStrike">
                <a:solidFill>
                  <a:srgbClr val="ffffff"/>
                </a:solidFill>
                <a:latin typeface="Arial"/>
              </a:rPr>
              <a:t>Hold Shift down while resizing an icon to maintain a square.</a:t>
            </a:r>
            <a:endParaRPr b="0" lang="en-US" sz="1400" spc="-1" strike="noStrike">
              <a:latin typeface="Arial"/>
            </a:endParaRPr>
          </a:p>
          <a:p>
            <a:pPr marL="285840" indent="-285480">
              <a:lnSpc>
                <a:spcPct val="100000"/>
              </a:lnSpc>
              <a:buClr>
                <a:srgbClr val="ffffff"/>
              </a:buClr>
              <a:buFont typeface="Arial"/>
              <a:buChar char="•"/>
            </a:pPr>
            <a:r>
              <a:rPr b="0" lang="en-US" sz="1400" spc="-1" strike="noStrike">
                <a:solidFill>
                  <a:srgbClr val="ffffff"/>
                </a:solidFill>
                <a:latin typeface="Arial"/>
              </a:rPr>
              <a:t>Use a generic group type if the presets do not suit your needs.</a:t>
            </a:r>
            <a:endParaRPr b="0" lang="en-US" sz="1400" spc="-1" strike="noStrike">
              <a:latin typeface="Arial"/>
            </a:endParaRPr>
          </a:p>
        </p:txBody>
      </p:sp>
      <p:sp>
        <p:nvSpPr>
          <p:cNvPr id="1560" name="CustomShape 26"/>
          <p:cNvSpPr/>
          <p:nvPr/>
        </p:nvSpPr>
        <p:spPr>
          <a:xfrm>
            <a:off x="8270280" y="4949280"/>
            <a:ext cx="3241440" cy="30348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400" spc="-1" strike="noStrike">
                <a:solidFill>
                  <a:srgbClr val="ffffff"/>
                </a:solidFill>
                <a:latin typeface="Arial"/>
              </a:rPr>
              <a:t>Create new group icons.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56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A29F82C7-BABB-4F2C-9FC9-6D19714F1FAA}" type="slidenum">
              <a:rPr b="0" lang="en-US" sz="1200" spc="-1" strike="noStrike">
                <a:solidFill>
                  <a:srgbClr val="ffffff"/>
                </a:solidFill>
                <a:latin typeface="Arial"/>
              </a:rPr>
              <a:t>13</a:t>
            </a:fld>
            <a:endParaRPr b="0" lang="en-US" sz="1200" spc="-1" strike="noStrike">
              <a:latin typeface="Times New Roman"/>
            </a:endParaRPr>
          </a:p>
        </p:txBody>
      </p:sp>
      <p:sp>
        <p:nvSpPr>
          <p:cNvPr id="1563"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Icons</a:t>
            </a:r>
            <a:endParaRPr b="0" lang="en-US" sz="2800" spc="-1" strike="noStrike">
              <a:solidFill>
                <a:srgbClr val="000000"/>
              </a:solidFill>
              <a:latin typeface="Calibri"/>
            </a:endParaRPr>
          </a:p>
        </p:txBody>
      </p:sp>
      <p:sp>
        <p:nvSpPr>
          <p:cNvPr id="1564" name="TextShape 4"/>
          <p:cNvSpPr txBox="1"/>
          <p:nvPr/>
        </p:nvSpPr>
        <p:spPr>
          <a:xfrm>
            <a:off x="240840" y="2273400"/>
            <a:ext cx="5427720" cy="3584160"/>
          </a:xfrm>
          <a:prstGeom prst="rect">
            <a:avLst/>
          </a:prstGeom>
          <a:noFill/>
          <a:ln>
            <a:noFill/>
          </a:ln>
        </p:spPr>
        <p:txBody>
          <a:bodyPr>
            <a:noAutofit/>
          </a:bodyPr>
          <a:p>
            <a:pPr>
              <a:lnSpc>
                <a:spcPct val="90000"/>
              </a:lnSpc>
              <a:spcBef>
                <a:spcPts val="1001"/>
              </a:spcBef>
              <a:tabLst>
                <a:tab algn="l" pos="0"/>
              </a:tabLst>
            </a:pPr>
            <a:r>
              <a:rPr b="1" lang="en-US" sz="1800" spc="-1" strike="noStrike">
                <a:solidFill>
                  <a:srgbClr val="ffffff"/>
                </a:solidFill>
                <a:latin typeface="Arial"/>
              </a:rPr>
              <a:t>Resizing icons</a:t>
            </a:r>
            <a:endParaRPr b="0" lang="en-US" sz="1800" spc="-1" strike="noStrike">
              <a:solidFill>
                <a:srgbClr val="ffffff"/>
              </a:solidFill>
              <a:latin typeface="Arial"/>
            </a:endParaRPr>
          </a:p>
          <a:p>
            <a:pPr>
              <a:lnSpc>
                <a:spcPct val="90000"/>
              </a:lnSpc>
              <a:spcBef>
                <a:spcPts val="1001"/>
              </a:spcBef>
              <a:tabLst>
                <a:tab algn="l" pos="0"/>
              </a:tabLst>
            </a:pPr>
            <a:r>
              <a:rPr b="0" lang="en-US" sz="1800" spc="-1" strike="noStrike">
                <a:solidFill>
                  <a:srgbClr val="ffffff"/>
                </a:solidFill>
                <a:latin typeface="Arial"/>
              </a:rPr>
              <a:t>All icons in this deck are SVGs, allowing them to be scaled up or down depending on the diagram. To preserve icon integrity, be sure to hold down Shift while resizing.</a:t>
            </a:r>
            <a:endParaRPr b="0" lang="en-US" sz="1800" spc="-1" strike="noStrike">
              <a:solidFill>
                <a:srgbClr val="ffffff"/>
              </a:solidFill>
              <a:latin typeface="Arial"/>
            </a:endParaRPr>
          </a:p>
        </p:txBody>
      </p:sp>
      <p:sp>
        <p:nvSpPr>
          <p:cNvPr id="1565" name="TextShape 5"/>
          <p:cNvSpPr txBox="1"/>
          <p:nvPr/>
        </p:nvSpPr>
        <p:spPr>
          <a:xfrm>
            <a:off x="240840" y="1149480"/>
            <a:ext cx="11439720" cy="1147320"/>
          </a:xfrm>
          <a:prstGeom prst="rect">
            <a:avLst/>
          </a:prstGeom>
          <a:noFill/>
          <a:ln>
            <a:noFill/>
          </a:ln>
        </p:spPr>
        <p:txBody>
          <a:bodyPr>
            <a:normAutofit/>
          </a:bodyPr>
          <a:p>
            <a:pPr>
              <a:lnSpc>
                <a:spcPct val="90000"/>
              </a:lnSpc>
              <a:spcBef>
                <a:spcPts val="1001"/>
              </a:spcBef>
              <a:tabLst>
                <a:tab algn="l" pos="0"/>
              </a:tabLst>
            </a:pPr>
            <a:r>
              <a:rPr b="0" lang="en-US" sz="1800" spc="-1" strike="noStrike">
                <a:solidFill>
                  <a:srgbClr val="ffffff"/>
                </a:solidFill>
                <a:latin typeface="Arial"/>
              </a:rPr>
              <a:t>Architecture service icons are designed to be used on both light and dark backgrounds. Please use the appropriate resource icons which come for both light and dark backgrounds. You can find the correct icon in the assets package download or in the version of the ppt. All icons may be renamed to better fit your use case.</a:t>
            </a:r>
            <a:endParaRPr b="0" lang="en-US" sz="1800" spc="-1" strike="noStrike">
              <a:solidFill>
                <a:srgbClr val="ffffff"/>
              </a:solidFill>
              <a:latin typeface="Arial"/>
            </a:endParaRPr>
          </a:p>
        </p:txBody>
      </p:sp>
      <p:grpSp>
        <p:nvGrpSpPr>
          <p:cNvPr id="1566" name="Group 6"/>
          <p:cNvGrpSpPr/>
          <p:nvPr/>
        </p:nvGrpSpPr>
        <p:grpSpPr>
          <a:xfrm>
            <a:off x="512640" y="3871800"/>
            <a:ext cx="1604160" cy="1600920"/>
            <a:chOff x="512640" y="3871800"/>
            <a:chExt cx="1604160" cy="1600920"/>
          </a:xfrm>
        </p:grpSpPr>
        <p:pic>
          <p:nvPicPr>
            <p:cNvPr id="1567" name="Picture 20" descr=""/>
            <p:cNvPicPr/>
            <p:nvPr/>
          </p:nvPicPr>
          <p:blipFill>
            <a:blip r:embed="rId1"/>
            <a:stretch/>
          </p:blipFill>
          <p:spPr>
            <a:xfrm>
              <a:off x="512640" y="3871800"/>
              <a:ext cx="1388160" cy="1331280"/>
            </a:xfrm>
            <a:prstGeom prst="rect">
              <a:avLst/>
            </a:prstGeom>
            <a:ln>
              <a:noFill/>
            </a:ln>
          </p:spPr>
        </p:pic>
        <p:grpSp>
          <p:nvGrpSpPr>
            <p:cNvPr id="1568" name="Group 7"/>
            <p:cNvGrpSpPr/>
            <p:nvPr/>
          </p:nvGrpSpPr>
          <p:grpSpPr>
            <a:xfrm>
              <a:off x="1469880" y="4828680"/>
              <a:ext cx="646920" cy="644040"/>
              <a:chOff x="1469880" y="4828680"/>
              <a:chExt cx="646920" cy="644040"/>
            </a:xfrm>
          </p:grpSpPr>
          <p:sp>
            <p:nvSpPr>
              <p:cNvPr id="1569" name="CustomShape 8"/>
              <p:cNvSpPr/>
              <p:nvPr/>
            </p:nvSpPr>
            <p:spPr>
              <a:xfrm>
                <a:off x="1469880" y="4828680"/>
                <a:ext cx="251640" cy="233640"/>
              </a:xfrm>
              <a:prstGeom prst="rect">
                <a:avLst/>
              </a:prstGeom>
              <a:noFill/>
              <a:ln w="15840">
                <a:solidFill>
                  <a:srgbClr val="ff0000"/>
                </a:solidFill>
              </a:ln>
            </p:spPr>
            <p:style>
              <a:lnRef idx="2">
                <a:schemeClr val="accent1">
                  <a:shade val="50000"/>
                </a:schemeClr>
              </a:lnRef>
              <a:fillRef idx="1">
                <a:schemeClr val="accent1"/>
              </a:fillRef>
              <a:effectRef idx="0">
                <a:schemeClr val="accent1"/>
              </a:effectRef>
              <a:fontRef idx="minor"/>
            </p:style>
          </p:sp>
          <p:sp>
            <p:nvSpPr>
              <p:cNvPr id="1570" name="CustomShape 9"/>
              <p:cNvSpPr/>
              <p:nvPr/>
            </p:nvSpPr>
            <p:spPr>
              <a:xfrm>
                <a:off x="1753560" y="4940640"/>
                <a:ext cx="363240" cy="360"/>
              </a:xfrm>
              <a:custGeom>
                <a:avLst/>
                <a:gdLst/>
                <a:ahLst/>
                <a:rect l="l" t="t" r="r" b="b"/>
                <a:pathLst>
                  <a:path w="21600" h="21600">
                    <a:moveTo>
                      <a:pt x="0" y="0"/>
                    </a:moveTo>
                    <a:lnTo>
                      <a:pt x="21600" y="21600"/>
                    </a:lnTo>
                  </a:path>
                </a:pathLst>
              </a:custGeom>
              <a:noFill/>
              <a:ln w="126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1571" name="CustomShape 10"/>
              <p:cNvSpPr/>
              <p:nvPr/>
            </p:nvSpPr>
            <p:spPr>
              <a:xfrm rot="5400000">
                <a:off x="1412280" y="5290920"/>
                <a:ext cx="363240" cy="360"/>
              </a:xfrm>
              <a:custGeom>
                <a:avLst/>
                <a:gdLst/>
                <a:ahLst/>
                <a:rect l="l" t="t" r="r" b="b"/>
                <a:pathLst>
                  <a:path w="21600" h="21600">
                    <a:moveTo>
                      <a:pt x="0" y="0"/>
                    </a:moveTo>
                    <a:lnTo>
                      <a:pt x="21600" y="21600"/>
                    </a:lnTo>
                  </a:path>
                </a:pathLst>
              </a:custGeom>
              <a:noFill/>
              <a:ln w="12600">
                <a:solidFill>
                  <a:srgbClr val="ff0000"/>
                </a:solidFill>
                <a:tailEnd len="med" type="triangle" w="med"/>
              </a:ln>
            </p:spPr>
            <p:style>
              <a:lnRef idx="1">
                <a:schemeClr val="accent1"/>
              </a:lnRef>
              <a:fillRef idx="0">
                <a:schemeClr val="accent1"/>
              </a:fillRef>
              <a:effectRef idx="0">
                <a:schemeClr val="accent1"/>
              </a:effectRef>
              <a:fontRef idx="minor"/>
            </p:style>
          </p:sp>
        </p:grpSp>
      </p:grpSp>
      <p:sp>
        <p:nvSpPr>
          <p:cNvPr id="1572" name="CustomShape 11"/>
          <p:cNvSpPr/>
          <p:nvPr/>
        </p:nvSpPr>
        <p:spPr>
          <a:xfrm>
            <a:off x="6286680" y="2224080"/>
            <a:ext cx="3669840" cy="183312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573" name="CustomShape 12"/>
          <p:cNvSpPr/>
          <p:nvPr/>
        </p:nvSpPr>
        <p:spPr>
          <a:xfrm>
            <a:off x="6286680" y="4318560"/>
            <a:ext cx="3669840" cy="127656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574" name="CustomShape 13"/>
          <p:cNvSpPr/>
          <p:nvPr/>
        </p:nvSpPr>
        <p:spPr>
          <a:xfrm>
            <a:off x="6400800" y="2447640"/>
            <a:ext cx="3098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1e8900"/>
                </a:solidFill>
                <a:latin typeface="Arial"/>
              </a:rPr>
              <a:t>DO:</a:t>
            </a:r>
            <a:endParaRPr b="0" lang="en-US" sz="1800" spc="-1" strike="noStrike">
              <a:latin typeface="Arial"/>
            </a:endParaRPr>
          </a:p>
        </p:txBody>
      </p:sp>
      <p:sp>
        <p:nvSpPr>
          <p:cNvPr id="1575" name="CustomShape 14"/>
          <p:cNvSpPr/>
          <p:nvPr/>
        </p:nvSpPr>
        <p:spPr>
          <a:xfrm>
            <a:off x="6400800" y="4390920"/>
            <a:ext cx="3098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c00000"/>
                </a:solidFill>
                <a:latin typeface="Arial"/>
              </a:rPr>
              <a:t>DON’T:</a:t>
            </a:r>
            <a:endParaRPr b="0" lang="en-US" sz="1800" spc="-1" strike="noStrike">
              <a:latin typeface="Arial"/>
            </a:endParaRPr>
          </a:p>
        </p:txBody>
      </p:sp>
      <p:sp>
        <p:nvSpPr>
          <p:cNvPr id="1576" name="CustomShape 15"/>
          <p:cNvSpPr/>
          <p:nvPr/>
        </p:nvSpPr>
        <p:spPr>
          <a:xfrm>
            <a:off x="6286680" y="2224440"/>
            <a:ext cx="3669840" cy="99720"/>
          </a:xfrm>
          <a:prstGeom prst="rect">
            <a:avLst/>
          </a:prstGeom>
          <a:solidFill>
            <a:srgbClr val="1e8900"/>
          </a:solidFill>
          <a:ln>
            <a:noFill/>
          </a:ln>
        </p:spPr>
        <p:style>
          <a:lnRef idx="2">
            <a:schemeClr val="accent1">
              <a:shade val="50000"/>
            </a:schemeClr>
          </a:lnRef>
          <a:fillRef idx="1">
            <a:schemeClr val="accent1"/>
          </a:fillRef>
          <a:effectRef idx="0">
            <a:schemeClr val="accent1"/>
          </a:effectRef>
          <a:fontRef idx="minor"/>
        </p:style>
      </p:sp>
      <p:sp>
        <p:nvSpPr>
          <p:cNvPr id="1577" name="CustomShape 16"/>
          <p:cNvSpPr/>
          <p:nvPr/>
        </p:nvSpPr>
        <p:spPr>
          <a:xfrm>
            <a:off x="6286680" y="4218480"/>
            <a:ext cx="3669840" cy="997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578" name="CustomShape 17"/>
          <p:cNvSpPr/>
          <p:nvPr/>
        </p:nvSpPr>
        <p:spPr>
          <a:xfrm>
            <a:off x="6395760" y="2802960"/>
            <a:ext cx="3378240" cy="115596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400" spc="-1" strike="noStrike">
                <a:solidFill>
                  <a:srgbClr val="ffffff"/>
                </a:solidFill>
                <a:latin typeface="Arial"/>
              </a:rPr>
              <a:t>Hold Shift down while resizing.</a:t>
            </a:r>
            <a:endParaRPr b="0" lang="en-US" sz="1400" spc="-1" strike="noStrike">
              <a:latin typeface="Arial"/>
            </a:endParaRPr>
          </a:p>
          <a:p>
            <a:pPr marL="285840" indent="-285480">
              <a:lnSpc>
                <a:spcPct val="100000"/>
              </a:lnSpc>
              <a:buClr>
                <a:srgbClr val="ffffff"/>
              </a:buClr>
              <a:buFont typeface="Arial"/>
              <a:buChar char="•"/>
            </a:pPr>
            <a:r>
              <a:rPr b="0" lang="en-US" sz="1400" spc="-1" strike="noStrike">
                <a:solidFill>
                  <a:srgbClr val="ffffff"/>
                </a:solidFill>
                <a:latin typeface="Arial"/>
              </a:rPr>
              <a:t>Change the resource icon text color when using a dark background.</a:t>
            </a:r>
            <a:endParaRPr b="0" lang="en-US" sz="1400" spc="-1" strike="noStrike">
              <a:latin typeface="Arial"/>
            </a:endParaRPr>
          </a:p>
          <a:p>
            <a:pPr marL="285840" indent="-285480">
              <a:lnSpc>
                <a:spcPct val="100000"/>
              </a:lnSpc>
              <a:buClr>
                <a:srgbClr val="ffffff"/>
              </a:buClr>
              <a:buFont typeface="Arial"/>
              <a:buChar char="•"/>
            </a:pPr>
            <a:r>
              <a:rPr b="0" lang="en-US" sz="1400" spc="-1" strike="noStrike">
                <a:solidFill>
                  <a:srgbClr val="ffffff"/>
                </a:solidFill>
                <a:latin typeface="Arial"/>
              </a:rPr>
              <a:t>Use the alternate light-bg service icon when appropriate.</a:t>
            </a:r>
            <a:endParaRPr b="0" lang="en-US" sz="1400" spc="-1" strike="noStrike">
              <a:latin typeface="Arial"/>
            </a:endParaRPr>
          </a:p>
        </p:txBody>
      </p:sp>
      <p:sp>
        <p:nvSpPr>
          <p:cNvPr id="1579" name="CustomShape 18"/>
          <p:cNvSpPr/>
          <p:nvPr/>
        </p:nvSpPr>
        <p:spPr>
          <a:xfrm>
            <a:off x="6395760" y="4788720"/>
            <a:ext cx="3378240" cy="72972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400" spc="-1" strike="noStrike">
                <a:solidFill>
                  <a:srgbClr val="ffffff"/>
                </a:solidFill>
                <a:latin typeface="Arial"/>
              </a:rPr>
              <a:t>Crop service icons.</a:t>
            </a:r>
            <a:endParaRPr b="0" lang="en-US" sz="1400" spc="-1" strike="noStrike">
              <a:latin typeface="Arial"/>
            </a:endParaRPr>
          </a:p>
          <a:p>
            <a:pPr marL="285840" indent="-285480">
              <a:lnSpc>
                <a:spcPct val="100000"/>
              </a:lnSpc>
              <a:buClr>
                <a:srgbClr val="ffffff"/>
              </a:buClr>
              <a:buFont typeface="Arial"/>
              <a:buChar char="•"/>
            </a:pPr>
            <a:r>
              <a:rPr b="0" lang="en-US" sz="1400" spc="-1" strike="noStrike">
                <a:solidFill>
                  <a:srgbClr val="ffffff"/>
                </a:solidFill>
                <a:latin typeface="Arial"/>
              </a:rPr>
              <a:t>Flip or rotate icons.</a:t>
            </a:r>
            <a:endParaRPr b="0" lang="en-US" sz="1400" spc="-1" strike="noStrike">
              <a:latin typeface="Arial"/>
            </a:endParaRPr>
          </a:p>
          <a:p>
            <a:pPr marL="285840" indent="-285480">
              <a:lnSpc>
                <a:spcPct val="100000"/>
              </a:lnSpc>
              <a:buClr>
                <a:srgbClr val="ffffff"/>
              </a:buClr>
              <a:buFont typeface="Arial"/>
              <a:buChar char="•"/>
            </a:pPr>
            <a:r>
              <a:rPr b="0" lang="en-US" sz="1400" spc="-1" strike="noStrike">
                <a:solidFill>
                  <a:srgbClr val="ffffff"/>
                </a:solidFill>
                <a:latin typeface="Arial"/>
              </a:rPr>
              <a:t>Change icon shapes.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58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A48C5932-4355-4C60-B1A2-1F12BC2BE681}" type="slidenum">
              <a:rPr b="0" lang="en-US" sz="1200" spc="-1" strike="noStrike">
                <a:solidFill>
                  <a:srgbClr val="ffffff"/>
                </a:solidFill>
                <a:latin typeface="Arial"/>
              </a:rPr>
              <a:t>16</a:t>
            </a:fld>
            <a:endParaRPr b="0" lang="en-US" sz="1200" spc="-1" strike="noStrike">
              <a:latin typeface="Times New Roman"/>
            </a:endParaRPr>
          </a:p>
        </p:txBody>
      </p:sp>
      <p:sp>
        <p:nvSpPr>
          <p:cNvPr id="1582"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Arrows</a:t>
            </a:r>
            <a:endParaRPr b="0" lang="en-US" sz="2800" spc="-1" strike="noStrike">
              <a:solidFill>
                <a:srgbClr val="000000"/>
              </a:solidFill>
              <a:latin typeface="Calibri"/>
            </a:endParaRPr>
          </a:p>
        </p:txBody>
      </p:sp>
      <p:sp>
        <p:nvSpPr>
          <p:cNvPr id="1583" name="TextShape 4"/>
          <p:cNvSpPr txBox="1"/>
          <p:nvPr/>
        </p:nvSpPr>
        <p:spPr>
          <a:xfrm>
            <a:off x="241560" y="2273400"/>
            <a:ext cx="3601800" cy="3584160"/>
          </a:xfrm>
          <a:prstGeom prst="rect">
            <a:avLst/>
          </a:prstGeom>
          <a:noFill/>
          <a:ln>
            <a:noFill/>
          </a:ln>
        </p:spPr>
        <p:txBody>
          <a:bodyPr>
            <a:noAutofit/>
          </a:bodyPr>
          <a:p>
            <a:pPr>
              <a:lnSpc>
                <a:spcPct val="90000"/>
              </a:lnSpc>
              <a:spcBef>
                <a:spcPts val="1001"/>
              </a:spcBef>
              <a:tabLst>
                <a:tab algn="l" pos="0"/>
              </a:tabLst>
            </a:pPr>
            <a:r>
              <a:rPr b="1" lang="en-US" sz="1800" spc="-1" strike="noStrike">
                <a:solidFill>
                  <a:srgbClr val="ffffff"/>
                </a:solidFill>
                <a:latin typeface="Arial"/>
              </a:rPr>
              <a:t>Use preset arrows</a:t>
            </a:r>
            <a:endParaRPr b="0" lang="en-US" sz="1800" spc="-1" strike="noStrike">
              <a:solidFill>
                <a:srgbClr val="ffffff"/>
              </a:solidFill>
              <a:latin typeface="Arial"/>
            </a:endParaRPr>
          </a:p>
          <a:p>
            <a:pPr>
              <a:lnSpc>
                <a:spcPct val="90000"/>
              </a:lnSpc>
              <a:spcBef>
                <a:spcPts val="1001"/>
              </a:spcBef>
              <a:tabLst>
                <a:tab algn="l" pos="0"/>
              </a:tabLst>
            </a:pPr>
            <a:r>
              <a:rPr b="0" lang="en-US" sz="1800" spc="-1" strike="noStrike">
                <a:solidFill>
                  <a:srgbClr val="ffffff"/>
                </a:solidFill>
                <a:latin typeface="Arial"/>
              </a:rPr>
              <a:t>Copy the preset arrows into your diagram to maintain the correct formatting. To edit, click on the arrow and hold down Shift.</a:t>
            </a:r>
            <a:endParaRPr b="0" lang="en-US" sz="1800" spc="-1" strike="noStrike">
              <a:solidFill>
                <a:srgbClr val="ffffff"/>
              </a:solidFill>
              <a:latin typeface="Arial"/>
            </a:endParaRPr>
          </a:p>
        </p:txBody>
      </p:sp>
      <p:sp>
        <p:nvSpPr>
          <p:cNvPr id="1584" name="TextShape 5"/>
          <p:cNvSpPr txBox="1"/>
          <p:nvPr/>
        </p:nvSpPr>
        <p:spPr>
          <a:xfrm>
            <a:off x="4308480" y="2273400"/>
            <a:ext cx="3603240" cy="3584160"/>
          </a:xfrm>
          <a:prstGeom prst="rect">
            <a:avLst/>
          </a:prstGeom>
          <a:noFill/>
          <a:ln>
            <a:noFill/>
          </a:ln>
        </p:spPr>
        <p:txBody>
          <a:bodyPr>
            <a:normAutofit/>
          </a:bodyPr>
          <a:p>
            <a:pPr>
              <a:lnSpc>
                <a:spcPct val="90000"/>
              </a:lnSpc>
              <a:spcBef>
                <a:spcPts val="1001"/>
              </a:spcBef>
              <a:tabLst>
                <a:tab algn="l" pos="0"/>
              </a:tabLst>
            </a:pPr>
            <a:r>
              <a:rPr b="1" lang="en-US" sz="1800" spc="-1" strike="noStrike">
                <a:solidFill>
                  <a:srgbClr val="ffffff"/>
                </a:solidFill>
                <a:latin typeface="Arial"/>
              </a:rPr>
              <a:t>Create new arrows</a:t>
            </a:r>
            <a:endParaRPr b="0" lang="en-US" sz="1800" spc="-1" strike="noStrike">
              <a:solidFill>
                <a:srgbClr val="ffffff"/>
              </a:solidFill>
              <a:latin typeface="Arial"/>
            </a:endParaRPr>
          </a:p>
          <a:p>
            <a:pPr>
              <a:lnSpc>
                <a:spcPct val="90000"/>
              </a:lnSpc>
              <a:spcBef>
                <a:spcPts val="1001"/>
              </a:spcBef>
              <a:tabLst>
                <a:tab algn="l" pos="0"/>
              </a:tabLst>
            </a:pPr>
            <a:r>
              <a:rPr b="0" lang="en-US" sz="1800" spc="-1" strike="noStrike">
                <a:solidFill>
                  <a:srgbClr val="ffffff"/>
                </a:solidFill>
                <a:latin typeface="Arial"/>
              </a:rPr>
              <a:t>Preset arrows use the “Open Arrow” in Size 4.</a:t>
            </a:r>
            <a:endParaRPr b="0" lang="en-US" sz="1800" spc="-1" strike="noStrike">
              <a:solidFill>
                <a:srgbClr val="ffffff"/>
              </a:solidFill>
              <a:latin typeface="Arial"/>
            </a:endParaRPr>
          </a:p>
          <a:p>
            <a:pPr>
              <a:lnSpc>
                <a:spcPct val="90000"/>
              </a:lnSpc>
              <a:spcBef>
                <a:spcPts val="1001"/>
              </a:spcBef>
              <a:tabLst>
                <a:tab algn="l" pos="0"/>
              </a:tabLst>
            </a:pPr>
            <a:endParaRPr b="0" lang="en-US" sz="1800" spc="-1" strike="noStrike">
              <a:solidFill>
                <a:srgbClr val="ffffff"/>
              </a:solidFill>
              <a:latin typeface="Arial"/>
            </a:endParaRPr>
          </a:p>
          <a:p>
            <a:pPr>
              <a:lnSpc>
                <a:spcPct val="90000"/>
              </a:lnSpc>
              <a:spcBef>
                <a:spcPts val="1001"/>
              </a:spcBef>
              <a:tabLst>
                <a:tab algn="l" pos="0"/>
              </a:tabLst>
            </a:pPr>
            <a:endParaRPr b="0" lang="en-US" sz="1800" spc="-1" strike="noStrike">
              <a:solidFill>
                <a:srgbClr val="ffffff"/>
              </a:solidFill>
              <a:latin typeface="Arial"/>
            </a:endParaRPr>
          </a:p>
          <a:p>
            <a:pPr>
              <a:lnSpc>
                <a:spcPct val="90000"/>
              </a:lnSpc>
              <a:spcBef>
                <a:spcPts val="1001"/>
              </a:spcBef>
              <a:tabLst>
                <a:tab algn="l" pos="0"/>
              </a:tabLst>
            </a:pPr>
            <a:endParaRPr b="0" lang="en-US" sz="1800" spc="-1" strike="noStrike">
              <a:solidFill>
                <a:srgbClr val="ffffff"/>
              </a:solidFill>
              <a:latin typeface="Arial"/>
            </a:endParaRPr>
          </a:p>
          <a:p>
            <a:pPr>
              <a:lnSpc>
                <a:spcPct val="90000"/>
              </a:lnSpc>
              <a:spcBef>
                <a:spcPts val="1001"/>
              </a:spcBef>
              <a:tabLst>
                <a:tab algn="l" pos="0"/>
              </a:tabLst>
            </a:pPr>
            <a:endParaRPr b="0" lang="en-US" sz="1800" spc="-1" strike="noStrike">
              <a:solidFill>
                <a:srgbClr val="ffffff"/>
              </a:solidFill>
              <a:latin typeface="Arial"/>
            </a:endParaRPr>
          </a:p>
          <a:p>
            <a:pPr>
              <a:lnSpc>
                <a:spcPct val="90000"/>
              </a:lnSpc>
              <a:spcBef>
                <a:spcPts val="1001"/>
              </a:spcBef>
              <a:tabLst>
                <a:tab algn="l" pos="0"/>
              </a:tabLst>
            </a:pPr>
            <a:r>
              <a:rPr b="1" lang="en-US" sz="1800" spc="-1" strike="noStrike">
                <a:solidFill>
                  <a:srgbClr val="ffffff"/>
                </a:solidFill>
                <a:latin typeface="Arial"/>
              </a:rPr>
              <a:t>When in doubt, use the default</a:t>
            </a:r>
            <a:endParaRPr b="0" lang="en-US" sz="1800" spc="-1" strike="noStrike">
              <a:solidFill>
                <a:srgbClr val="ffffff"/>
              </a:solidFill>
              <a:latin typeface="Arial"/>
            </a:endParaRPr>
          </a:p>
          <a:p>
            <a:pPr>
              <a:lnSpc>
                <a:spcPct val="90000"/>
              </a:lnSpc>
              <a:spcBef>
                <a:spcPts val="1001"/>
              </a:spcBef>
              <a:tabLst>
                <a:tab algn="l" pos="0"/>
              </a:tabLst>
            </a:pPr>
            <a:r>
              <a:rPr b="0" lang="en-US" sz="1800" spc="-1" strike="noStrike">
                <a:solidFill>
                  <a:srgbClr val="ffffff"/>
                </a:solidFill>
                <a:latin typeface="Arial"/>
              </a:rPr>
              <a:t>If the arrow shape that you need is not available in the sample arrows, use the default arrows.</a:t>
            </a:r>
            <a:endParaRPr b="0" lang="en-US" sz="1800" spc="-1" strike="noStrike">
              <a:solidFill>
                <a:srgbClr val="ffffff"/>
              </a:solidFill>
              <a:latin typeface="Arial"/>
            </a:endParaRPr>
          </a:p>
        </p:txBody>
      </p:sp>
      <p:sp>
        <p:nvSpPr>
          <p:cNvPr id="1585" name="TextShape 6"/>
          <p:cNvSpPr txBox="1"/>
          <p:nvPr/>
        </p:nvSpPr>
        <p:spPr>
          <a:xfrm>
            <a:off x="241560" y="1149480"/>
            <a:ext cx="11709000" cy="565920"/>
          </a:xfrm>
          <a:prstGeom prst="rect">
            <a:avLst/>
          </a:prstGeom>
          <a:noFill/>
          <a:ln>
            <a:noFill/>
          </a:ln>
        </p:spPr>
        <p:txBody>
          <a:bodyPr>
            <a:normAutofit/>
          </a:bodyPr>
          <a:p>
            <a:pPr>
              <a:lnSpc>
                <a:spcPct val="90000"/>
              </a:lnSpc>
              <a:spcBef>
                <a:spcPts val="1001"/>
              </a:spcBef>
              <a:tabLst>
                <a:tab algn="l" pos="0"/>
              </a:tabLst>
            </a:pPr>
            <a:r>
              <a:rPr b="0" lang="en-US" sz="1800" spc="-1" strike="noStrike">
                <a:solidFill>
                  <a:srgbClr val="ffffff"/>
                </a:solidFill>
                <a:latin typeface="Arial"/>
              </a:rPr>
              <a:t>Use arrows or lines to connect parts of a diagram or to show a workflow. </a:t>
            </a:r>
            <a:endParaRPr b="0" lang="en-US" sz="1800" spc="-1" strike="noStrike">
              <a:solidFill>
                <a:srgbClr val="ffffff"/>
              </a:solidFill>
              <a:latin typeface="Arial"/>
            </a:endParaRPr>
          </a:p>
        </p:txBody>
      </p:sp>
      <p:grpSp>
        <p:nvGrpSpPr>
          <p:cNvPr id="1586" name="Group 7"/>
          <p:cNvGrpSpPr/>
          <p:nvPr/>
        </p:nvGrpSpPr>
        <p:grpSpPr>
          <a:xfrm>
            <a:off x="763200" y="5005800"/>
            <a:ext cx="2714760" cy="516240"/>
            <a:chOff x="763200" y="5005800"/>
            <a:chExt cx="2714760" cy="516240"/>
          </a:xfrm>
        </p:grpSpPr>
        <p:pic>
          <p:nvPicPr>
            <p:cNvPr id="1587" name="Picture 30" descr=""/>
            <p:cNvPicPr/>
            <p:nvPr/>
          </p:nvPicPr>
          <p:blipFill>
            <a:blip r:embed="rId1"/>
            <a:stretch/>
          </p:blipFill>
          <p:spPr>
            <a:xfrm>
              <a:off x="763200" y="5005800"/>
              <a:ext cx="1999440" cy="459360"/>
            </a:xfrm>
            <a:prstGeom prst="rect">
              <a:avLst/>
            </a:prstGeom>
            <a:ln>
              <a:noFill/>
            </a:ln>
          </p:spPr>
        </p:pic>
        <p:sp>
          <p:nvSpPr>
            <p:cNvPr id="1588" name="CustomShape 8"/>
            <p:cNvSpPr/>
            <p:nvPr/>
          </p:nvSpPr>
          <p:spPr>
            <a:xfrm>
              <a:off x="2379240" y="5095080"/>
              <a:ext cx="287640" cy="267120"/>
            </a:xfrm>
            <a:prstGeom prst="rect">
              <a:avLst/>
            </a:prstGeom>
            <a:noFill/>
            <a:ln w="15840">
              <a:solidFill>
                <a:srgbClr val="ff0000"/>
              </a:solidFill>
            </a:ln>
          </p:spPr>
          <p:style>
            <a:lnRef idx="2">
              <a:schemeClr val="accent1">
                <a:shade val="50000"/>
              </a:schemeClr>
            </a:lnRef>
            <a:fillRef idx="1">
              <a:schemeClr val="accent1"/>
            </a:fillRef>
            <a:effectRef idx="0">
              <a:schemeClr val="accent1"/>
            </a:effectRef>
            <a:fontRef idx="minor"/>
          </p:style>
        </p:sp>
        <p:sp>
          <p:nvSpPr>
            <p:cNvPr id="1589" name="CustomShape 9"/>
            <p:cNvSpPr/>
            <p:nvPr/>
          </p:nvSpPr>
          <p:spPr>
            <a:xfrm>
              <a:off x="2311920" y="5440320"/>
              <a:ext cx="415440" cy="360"/>
            </a:xfrm>
            <a:custGeom>
              <a:avLst/>
              <a:gdLst/>
              <a:ahLst/>
              <a:rect l="l" t="t" r="r" b="b"/>
              <a:pathLst>
                <a:path w="21600" h="21600">
                  <a:moveTo>
                    <a:pt x="0" y="0"/>
                  </a:moveTo>
                  <a:lnTo>
                    <a:pt x="21600" y="21600"/>
                  </a:lnTo>
                </a:path>
              </a:pathLst>
            </a:custGeom>
            <a:noFill/>
            <a:ln w="12600">
              <a:solidFill>
                <a:srgbClr val="ff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1590" name="CustomShape 10"/>
            <p:cNvSpPr/>
            <p:nvPr/>
          </p:nvSpPr>
          <p:spPr>
            <a:xfrm>
              <a:off x="2667240" y="5097600"/>
              <a:ext cx="810720" cy="42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ff0000"/>
                  </a:solidFill>
                  <a:latin typeface="Calibri"/>
                </a:rPr>
                <a:t>Hold Shift</a:t>
              </a:r>
              <a:endParaRPr b="0" lang="en-US" sz="1100" spc="-1" strike="noStrike">
                <a:latin typeface="Arial"/>
              </a:endParaRPr>
            </a:p>
          </p:txBody>
        </p:sp>
      </p:grpSp>
      <p:grpSp>
        <p:nvGrpSpPr>
          <p:cNvPr id="1591" name="Group 11"/>
          <p:cNvGrpSpPr/>
          <p:nvPr/>
        </p:nvGrpSpPr>
        <p:grpSpPr>
          <a:xfrm>
            <a:off x="912960" y="4083120"/>
            <a:ext cx="1645560" cy="671760"/>
            <a:chOff x="912960" y="4083120"/>
            <a:chExt cx="1645560" cy="671760"/>
          </a:xfrm>
        </p:grpSpPr>
        <p:sp>
          <p:nvSpPr>
            <p:cNvPr id="1592" name="CustomShape 12"/>
            <p:cNvSpPr/>
            <p:nvPr/>
          </p:nvSpPr>
          <p:spPr>
            <a:xfrm>
              <a:off x="912960" y="4754520"/>
              <a:ext cx="1645560" cy="360"/>
            </a:xfrm>
            <a:custGeom>
              <a:avLst/>
              <a:gdLst/>
              <a:ahLst/>
              <a:rect l="l" t="t" r="r" b="b"/>
              <a:pathLst>
                <a:path w="21600" h="21600">
                  <a:moveTo>
                    <a:pt x="0" y="0"/>
                  </a:moveTo>
                  <a:lnTo>
                    <a:pt x="21600" y="21600"/>
                  </a:lnTo>
                </a:path>
              </a:pathLst>
            </a:custGeom>
            <a:noFill/>
            <a:ln w="12600">
              <a:solidFill>
                <a:srgbClr val="8fa7c4"/>
              </a:solidFill>
              <a:headEnd len="sm" type="arrow" w="med"/>
              <a:tailEnd len="sm" type="arrow" w="med"/>
            </a:ln>
          </p:spPr>
          <p:style>
            <a:lnRef idx="1">
              <a:schemeClr val="accent1"/>
            </a:lnRef>
            <a:fillRef idx="0">
              <a:schemeClr val="accent1"/>
            </a:fillRef>
            <a:effectRef idx="0">
              <a:schemeClr val="accent1"/>
            </a:effectRef>
            <a:fontRef idx="minor"/>
          </p:style>
        </p:sp>
        <p:sp>
          <p:nvSpPr>
            <p:cNvPr id="1593" name="CustomShape 13"/>
            <p:cNvSpPr/>
            <p:nvPr/>
          </p:nvSpPr>
          <p:spPr>
            <a:xfrm>
              <a:off x="912960" y="4426200"/>
              <a:ext cx="1645560" cy="360"/>
            </a:xfrm>
            <a:custGeom>
              <a:avLst/>
              <a:gdLst/>
              <a:ahLst/>
              <a:rect l="l" t="t" r="r" b="b"/>
              <a:pathLst>
                <a:path w="21600" h="21600">
                  <a:moveTo>
                    <a:pt x="0" y="0"/>
                  </a:moveTo>
                  <a:lnTo>
                    <a:pt x="21600" y="21600"/>
                  </a:lnTo>
                </a:path>
              </a:pathLst>
            </a:custGeom>
            <a:noFill/>
            <a:ln w="12600">
              <a:solidFill>
                <a:srgbClr val="8fa7c4"/>
              </a:solidFill>
              <a:tailEnd len="sm" type="arrow" w="med"/>
            </a:ln>
          </p:spPr>
          <p:style>
            <a:lnRef idx="1">
              <a:schemeClr val="accent1"/>
            </a:lnRef>
            <a:fillRef idx="0">
              <a:schemeClr val="accent1"/>
            </a:fillRef>
            <a:effectRef idx="0">
              <a:schemeClr val="accent1"/>
            </a:effectRef>
            <a:fontRef idx="minor"/>
          </p:style>
        </p:sp>
        <p:sp>
          <p:nvSpPr>
            <p:cNvPr id="1594" name="CustomShape 14"/>
            <p:cNvSpPr/>
            <p:nvPr/>
          </p:nvSpPr>
          <p:spPr>
            <a:xfrm>
              <a:off x="912960" y="4083120"/>
              <a:ext cx="1645560" cy="360"/>
            </a:xfrm>
            <a:custGeom>
              <a:avLst/>
              <a:gdLst/>
              <a:ahLst/>
              <a:rect l="l" t="t" r="r" b="b"/>
              <a:pathLst>
                <a:path w="21600" h="21600">
                  <a:moveTo>
                    <a:pt x="0" y="0"/>
                  </a:moveTo>
                  <a:lnTo>
                    <a:pt x="21600" y="21600"/>
                  </a:lnTo>
                </a:path>
              </a:pathLst>
            </a:custGeom>
            <a:noFill/>
            <a:ln w="12600">
              <a:solidFill>
                <a:srgbClr val="8fa7c4"/>
              </a:solidFill>
              <a:headEnd len="sm" type="arrow" w="med"/>
            </a:ln>
          </p:spPr>
          <p:style>
            <a:lnRef idx="1">
              <a:schemeClr val="accent1"/>
            </a:lnRef>
            <a:fillRef idx="0">
              <a:schemeClr val="accent1"/>
            </a:fillRef>
            <a:effectRef idx="0">
              <a:schemeClr val="accent1"/>
            </a:effectRef>
            <a:fontRef idx="minor"/>
          </p:style>
        </p:sp>
      </p:grpSp>
      <p:grpSp>
        <p:nvGrpSpPr>
          <p:cNvPr id="1595" name="Group 15"/>
          <p:cNvGrpSpPr/>
          <p:nvPr/>
        </p:nvGrpSpPr>
        <p:grpSpPr>
          <a:xfrm>
            <a:off x="4396680" y="3492360"/>
            <a:ext cx="1462680" cy="563760"/>
            <a:chOff x="4396680" y="3492360"/>
            <a:chExt cx="1462680" cy="563760"/>
          </a:xfrm>
        </p:grpSpPr>
        <p:sp>
          <p:nvSpPr>
            <p:cNvPr id="1596" name="CustomShape 16"/>
            <p:cNvSpPr/>
            <p:nvPr/>
          </p:nvSpPr>
          <p:spPr>
            <a:xfrm>
              <a:off x="4396680" y="3492360"/>
              <a:ext cx="1462680" cy="360"/>
            </a:xfrm>
            <a:custGeom>
              <a:avLst/>
              <a:gdLst/>
              <a:ahLst/>
              <a:rect l="l" t="t" r="r" b="b"/>
              <a:pathLst>
                <a:path w="21600" h="21600">
                  <a:moveTo>
                    <a:pt x="0" y="0"/>
                  </a:moveTo>
                  <a:lnTo>
                    <a:pt x="21600" y="21600"/>
                  </a:lnTo>
                </a:path>
              </a:pathLst>
            </a:custGeom>
            <a:noFill/>
            <a:ln w="12600">
              <a:solidFill>
                <a:srgbClr val="8fa7c4"/>
              </a:solidFill>
              <a:tailEnd len="med" type="triangle" w="med"/>
            </a:ln>
          </p:spPr>
          <p:style>
            <a:lnRef idx="1">
              <a:schemeClr val="accent1"/>
            </a:lnRef>
            <a:fillRef idx="0">
              <a:schemeClr val="accent1"/>
            </a:fillRef>
            <a:effectRef idx="0">
              <a:schemeClr val="accent1"/>
            </a:effectRef>
            <a:fontRef idx="minor"/>
          </p:style>
        </p:sp>
        <p:sp>
          <p:nvSpPr>
            <p:cNvPr id="1597" name="CustomShape 17"/>
            <p:cNvSpPr/>
            <p:nvPr/>
          </p:nvSpPr>
          <p:spPr>
            <a:xfrm>
              <a:off x="4396680" y="3789000"/>
              <a:ext cx="1462680" cy="360"/>
            </a:xfrm>
            <a:custGeom>
              <a:avLst/>
              <a:gdLst/>
              <a:ahLst/>
              <a:rect l="l" t="t" r="r" b="b"/>
              <a:pathLst>
                <a:path w="21600" h="21600">
                  <a:moveTo>
                    <a:pt x="0" y="0"/>
                  </a:moveTo>
                  <a:lnTo>
                    <a:pt x="21600" y="21600"/>
                  </a:lnTo>
                </a:path>
              </a:pathLst>
            </a:custGeom>
            <a:noFill/>
            <a:ln w="12600">
              <a:solidFill>
                <a:srgbClr val="8fa7c4"/>
              </a:solidFill>
              <a:tailEnd len="med" type="arrow" w="med"/>
            </a:ln>
          </p:spPr>
          <p:style>
            <a:lnRef idx="1">
              <a:schemeClr val="accent1"/>
            </a:lnRef>
            <a:fillRef idx="0">
              <a:schemeClr val="accent1"/>
            </a:fillRef>
            <a:effectRef idx="0">
              <a:schemeClr val="accent1"/>
            </a:effectRef>
            <a:fontRef idx="minor"/>
          </p:style>
        </p:sp>
        <p:sp>
          <p:nvSpPr>
            <p:cNvPr id="1598" name="CustomShape 18"/>
            <p:cNvSpPr/>
            <p:nvPr/>
          </p:nvSpPr>
          <p:spPr>
            <a:xfrm>
              <a:off x="4396680" y="4055760"/>
              <a:ext cx="1462680" cy="360"/>
            </a:xfrm>
            <a:custGeom>
              <a:avLst/>
              <a:gdLst/>
              <a:ahLst/>
              <a:rect l="l" t="t" r="r" b="b"/>
              <a:pathLst>
                <a:path w="21600" h="21600">
                  <a:moveTo>
                    <a:pt x="0" y="0"/>
                  </a:moveTo>
                  <a:lnTo>
                    <a:pt x="21600" y="21600"/>
                  </a:lnTo>
                </a:path>
              </a:pathLst>
            </a:custGeom>
            <a:noFill/>
            <a:ln w="12600">
              <a:solidFill>
                <a:srgbClr val="8fa7c4"/>
              </a:solidFill>
              <a:tailEnd len="sm" type="arrow" w="med"/>
            </a:ln>
          </p:spPr>
          <p:style>
            <a:lnRef idx="1">
              <a:schemeClr val="accent1"/>
            </a:lnRef>
            <a:fillRef idx="0">
              <a:schemeClr val="accent1"/>
            </a:fillRef>
            <a:effectRef idx="0">
              <a:schemeClr val="accent1"/>
            </a:effectRef>
            <a:fontRef idx="minor"/>
          </p:style>
        </p:sp>
      </p:grpSp>
      <p:sp>
        <p:nvSpPr>
          <p:cNvPr id="1599" name="CustomShape 19"/>
          <p:cNvSpPr/>
          <p:nvPr/>
        </p:nvSpPr>
        <p:spPr>
          <a:xfrm>
            <a:off x="5975640" y="3352320"/>
            <a:ext cx="153720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ff0000"/>
                </a:solidFill>
                <a:latin typeface="Arial"/>
              </a:rPr>
              <a:t>Default Arrow</a:t>
            </a:r>
            <a:endParaRPr b="0" lang="en-US" sz="1100" spc="-1" strike="noStrike">
              <a:latin typeface="Arial"/>
            </a:endParaRPr>
          </a:p>
        </p:txBody>
      </p:sp>
      <p:sp>
        <p:nvSpPr>
          <p:cNvPr id="1600" name="CustomShape 20"/>
          <p:cNvSpPr/>
          <p:nvPr/>
        </p:nvSpPr>
        <p:spPr>
          <a:xfrm>
            <a:off x="5975640" y="3644640"/>
            <a:ext cx="153720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ff0000"/>
                </a:solidFill>
                <a:latin typeface="Arial"/>
              </a:rPr>
              <a:t>+ Open Arrow</a:t>
            </a:r>
            <a:endParaRPr b="0" lang="en-US" sz="1100" spc="-1" strike="noStrike">
              <a:latin typeface="Arial"/>
            </a:endParaRPr>
          </a:p>
        </p:txBody>
      </p:sp>
      <p:sp>
        <p:nvSpPr>
          <p:cNvPr id="1601" name="CustomShape 21"/>
          <p:cNvSpPr/>
          <p:nvPr/>
        </p:nvSpPr>
        <p:spPr>
          <a:xfrm>
            <a:off x="5975640" y="3911040"/>
            <a:ext cx="153720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ff0000"/>
                </a:solidFill>
                <a:latin typeface="Arial"/>
              </a:rPr>
              <a:t>+ Size 4</a:t>
            </a:r>
            <a:endParaRPr b="0" lang="en-US" sz="1100" spc="-1" strike="noStrike">
              <a:latin typeface="Arial"/>
            </a:endParaRPr>
          </a:p>
        </p:txBody>
      </p:sp>
      <p:sp>
        <p:nvSpPr>
          <p:cNvPr id="1602" name="CustomShape 22"/>
          <p:cNvSpPr/>
          <p:nvPr/>
        </p:nvSpPr>
        <p:spPr>
          <a:xfrm>
            <a:off x="8255160" y="2108880"/>
            <a:ext cx="3669840" cy="175212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603" name="CustomShape 23"/>
          <p:cNvSpPr/>
          <p:nvPr/>
        </p:nvSpPr>
        <p:spPr>
          <a:xfrm>
            <a:off x="8255160" y="4164840"/>
            <a:ext cx="3669840" cy="145224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604" name="CustomShape 24"/>
          <p:cNvSpPr/>
          <p:nvPr/>
        </p:nvSpPr>
        <p:spPr>
          <a:xfrm>
            <a:off x="8369640" y="2332440"/>
            <a:ext cx="3098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1e8900"/>
                </a:solidFill>
                <a:latin typeface="Arial"/>
              </a:rPr>
              <a:t>DO:</a:t>
            </a:r>
            <a:endParaRPr b="0" lang="en-US" sz="1800" spc="-1" strike="noStrike">
              <a:latin typeface="Arial"/>
            </a:endParaRPr>
          </a:p>
        </p:txBody>
      </p:sp>
      <p:sp>
        <p:nvSpPr>
          <p:cNvPr id="1605" name="CustomShape 25"/>
          <p:cNvSpPr/>
          <p:nvPr/>
        </p:nvSpPr>
        <p:spPr>
          <a:xfrm>
            <a:off x="8369640" y="4237560"/>
            <a:ext cx="3098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c00000"/>
                </a:solidFill>
                <a:latin typeface="Arial"/>
              </a:rPr>
              <a:t>DON’T:</a:t>
            </a:r>
            <a:endParaRPr b="0" lang="en-US" sz="1800" spc="-1" strike="noStrike">
              <a:latin typeface="Arial"/>
            </a:endParaRPr>
          </a:p>
        </p:txBody>
      </p:sp>
      <p:sp>
        <p:nvSpPr>
          <p:cNvPr id="1606" name="CustomShape 26"/>
          <p:cNvSpPr/>
          <p:nvPr/>
        </p:nvSpPr>
        <p:spPr>
          <a:xfrm>
            <a:off x="8255160" y="2108880"/>
            <a:ext cx="3669840" cy="99720"/>
          </a:xfrm>
          <a:prstGeom prst="rect">
            <a:avLst/>
          </a:prstGeom>
          <a:solidFill>
            <a:srgbClr val="1e8900"/>
          </a:solidFill>
          <a:ln>
            <a:noFill/>
          </a:ln>
        </p:spPr>
        <p:style>
          <a:lnRef idx="2">
            <a:schemeClr val="accent1">
              <a:shade val="50000"/>
            </a:schemeClr>
          </a:lnRef>
          <a:fillRef idx="1">
            <a:schemeClr val="accent1"/>
          </a:fillRef>
          <a:effectRef idx="0">
            <a:schemeClr val="accent1"/>
          </a:effectRef>
          <a:fontRef idx="minor"/>
        </p:style>
      </p:sp>
      <p:sp>
        <p:nvSpPr>
          <p:cNvPr id="1607" name="CustomShape 27"/>
          <p:cNvSpPr/>
          <p:nvPr/>
        </p:nvSpPr>
        <p:spPr>
          <a:xfrm>
            <a:off x="8255160" y="4065120"/>
            <a:ext cx="3669840" cy="997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608" name="CustomShape 28"/>
          <p:cNvSpPr/>
          <p:nvPr/>
        </p:nvSpPr>
        <p:spPr>
          <a:xfrm>
            <a:off x="8364600" y="2687400"/>
            <a:ext cx="3378240" cy="94284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400" spc="-1" strike="noStrike">
                <a:solidFill>
                  <a:srgbClr val="ffffff"/>
                </a:solidFill>
                <a:latin typeface="Arial"/>
              </a:rPr>
              <a:t>Use the preset arrow provided in the Elements section.</a:t>
            </a:r>
            <a:endParaRPr b="0" lang="en-US" sz="1400" spc="-1" strike="noStrike">
              <a:latin typeface="Arial"/>
            </a:endParaRPr>
          </a:p>
          <a:p>
            <a:pPr marL="285840" indent="-285480">
              <a:lnSpc>
                <a:spcPct val="100000"/>
              </a:lnSpc>
              <a:buClr>
                <a:srgbClr val="ffffff"/>
              </a:buClr>
              <a:buFont typeface="Arial"/>
              <a:buChar char="•"/>
            </a:pPr>
            <a:r>
              <a:rPr b="0" lang="en-US" sz="1400" spc="-1" strike="noStrike">
                <a:solidFill>
                  <a:srgbClr val="ffffff"/>
                </a:solidFill>
                <a:latin typeface="Arial"/>
              </a:rPr>
              <a:t>Use straight lines and right angles to connect objects.</a:t>
            </a:r>
            <a:endParaRPr b="0" lang="en-US" sz="1400" spc="-1" strike="noStrike">
              <a:latin typeface="Arial"/>
            </a:endParaRPr>
          </a:p>
        </p:txBody>
      </p:sp>
      <p:sp>
        <p:nvSpPr>
          <p:cNvPr id="1609" name="CustomShape 29"/>
          <p:cNvSpPr/>
          <p:nvPr/>
        </p:nvSpPr>
        <p:spPr>
          <a:xfrm>
            <a:off x="8364600" y="4635360"/>
            <a:ext cx="3378240" cy="72972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400" spc="-1" strike="noStrike">
                <a:solidFill>
                  <a:srgbClr val="ffffff"/>
                </a:solidFill>
                <a:latin typeface="Arial"/>
              </a:rPr>
              <a:t>Create diagonal lines.</a:t>
            </a:r>
            <a:endParaRPr b="0" lang="en-US" sz="1400" spc="-1" strike="noStrike">
              <a:latin typeface="Arial"/>
            </a:endParaRPr>
          </a:p>
          <a:p>
            <a:pPr marL="285840" indent="-285480">
              <a:lnSpc>
                <a:spcPct val="100000"/>
              </a:lnSpc>
              <a:buClr>
                <a:srgbClr val="ffffff"/>
              </a:buClr>
              <a:buFont typeface="Arial"/>
              <a:buChar char="•"/>
            </a:pPr>
            <a:r>
              <a:rPr b="0" lang="en-US" sz="1400" spc="-1" strike="noStrike">
                <a:solidFill>
                  <a:srgbClr val="ffffff"/>
                </a:solidFill>
                <a:latin typeface="Arial"/>
              </a:rPr>
              <a:t>Use anything beside preset or default arrows.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61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EBB21D94-538C-4562-A255-C16CA45A8D0B}" type="slidenum">
              <a:rPr b="0" lang="en-US" sz="1200" spc="-1" strike="noStrike">
                <a:solidFill>
                  <a:srgbClr val="ffffff"/>
                </a:solidFill>
                <a:latin typeface="Arial"/>
              </a:rPr>
              <a:t>17</a:t>
            </a:fld>
            <a:endParaRPr b="0" lang="en-US" sz="1200" spc="-1" strike="noStrike">
              <a:latin typeface="Times New Roman"/>
            </a:endParaRPr>
          </a:p>
        </p:txBody>
      </p:sp>
      <p:sp>
        <p:nvSpPr>
          <p:cNvPr id="1612"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Text boxes</a:t>
            </a:r>
            <a:endParaRPr b="0" lang="en-US" sz="2800" spc="-1" strike="noStrike">
              <a:solidFill>
                <a:srgbClr val="000000"/>
              </a:solidFill>
              <a:latin typeface="Calibri"/>
            </a:endParaRPr>
          </a:p>
        </p:txBody>
      </p:sp>
      <p:sp>
        <p:nvSpPr>
          <p:cNvPr id="1613" name="TextShape 4"/>
          <p:cNvSpPr txBox="1"/>
          <p:nvPr/>
        </p:nvSpPr>
        <p:spPr>
          <a:xfrm>
            <a:off x="241200" y="2133720"/>
            <a:ext cx="7656120" cy="3584160"/>
          </a:xfrm>
          <a:prstGeom prst="rect">
            <a:avLst/>
          </a:prstGeom>
          <a:noFill/>
          <a:ln>
            <a:noFill/>
          </a:ln>
        </p:spPr>
        <p:txBody>
          <a:bodyPr>
            <a:noAutofit/>
          </a:bodyPr>
          <a:p>
            <a:pPr>
              <a:lnSpc>
                <a:spcPct val="90000"/>
              </a:lnSpc>
              <a:spcBef>
                <a:spcPts val="1001"/>
              </a:spcBef>
              <a:tabLst>
                <a:tab algn="l" pos="0"/>
              </a:tabLst>
            </a:pPr>
            <a:r>
              <a:rPr b="1" lang="en-US" sz="1400" spc="-1" strike="noStrike">
                <a:solidFill>
                  <a:srgbClr val="ffffff"/>
                </a:solidFill>
                <a:latin typeface="Arial"/>
              </a:rPr>
              <a:t>Name wrapping and line breaks</a:t>
            </a:r>
            <a:endParaRPr b="0" lang="en-US" sz="1400" spc="-1" strike="noStrike">
              <a:solidFill>
                <a:srgbClr val="ffffff"/>
              </a:solidFill>
              <a:latin typeface="Arial"/>
            </a:endParaRPr>
          </a:p>
          <a:p>
            <a:pPr>
              <a:lnSpc>
                <a:spcPct val="90000"/>
              </a:lnSpc>
              <a:spcBef>
                <a:spcPts val="1001"/>
              </a:spcBef>
              <a:tabLst>
                <a:tab algn="l" pos="0"/>
              </a:tabLst>
            </a:pPr>
            <a:r>
              <a:rPr b="0" lang="en-US" sz="1400" spc="-1" strike="noStrike">
                <a:solidFill>
                  <a:srgbClr val="ffffff"/>
                </a:solidFill>
                <a:latin typeface="Arial"/>
              </a:rPr>
              <a:t>AWS service names should fit on one or </a:t>
            </a:r>
            <a:r>
              <a:rPr b="0" lang="en-US" sz="1400" spc="-1" strike="noStrike">
                <a:solidFill>
                  <a:srgbClr val="ffffff"/>
                </a:solidFill>
                <a:latin typeface="Arial"/>
              </a:rPr>
              <a:t>two lines. AWS or Amazon should always </a:t>
            </a:r>
            <a:r>
              <a:rPr b="0" lang="en-US" sz="1400" spc="-1" strike="noStrike">
                <a:solidFill>
                  <a:srgbClr val="ffffff"/>
                </a:solidFill>
                <a:latin typeface="Arial"/>
              </a:rPr>
              <a:t>be accompanied by the service name. </a:t>
            </a:r>
            <a:r>
              <a:rPr b="0" lang="en-US" sz="1400" spc="-1" strike="noStrike">
                <a:solidFill>
                  <a:srgbClr val="ffffff"/>
                </a:solidFill>
                <a:latin typeface="Arial"/>
              </a:rPr>
              <a:t>Lines should never break mid-word.</a:t>
            </a:r>
            <a:endParaRPr b="0" lang="en-US" sz="1400" spc="-1" strike="noStrike">
              <a:solidFill>
                <a:srgbClr val="ffffff"/>
              </a:solidFill>
              <a:latin typeface="Arial"/>
            </a:endParaRPr>
          </a:p>
          <a:p>
            <a:pPr>
              <a:lnSpc>
                <a:spcPct val="90000"/>
              </a:lnSpc>
              <a:spcBef>
                <a:spcPts val="1001"/>
              </a:spcBef>
              <a:tabLst>
                <a:tab algn="l" pos="0"/>
              </a:tabLst>
            </a:pPr>
            <a:endParaRPr b="0" lang="en-US" sz="1400" spc="-1" strike="noStrike">
              <a:solidFill>
                <a:srgbClr val="ffffff"/>
              </a:solidFill>
              <a:latin typeface="Arial"/>
            </a:endParaRPr>
          </a:p>
          <a:p>
            <a:pPr>
              <a:lnSpc>
                <a:spcPct val="90000"/>
              </a:lnSpc>
              <a:spcBef>
                <a:spcPts val="1001"/>
              </a:spcBef>
              <a:tabLst>
                <a:tab algn="l" pos="0"/>
              </a:tabLst>
            </a:pPr>
            <a:endParaRPr b="0" lang="en-US" sz="1400" spc="-1" strike="noStrike">
              <a:solidFill>
                <a:srgbClr val="ffffff"/>
              </a:solidFill>
              <a:latin typeface="Arial"/>
            </a:endParaRPr>
          </a:p>
          <a:p>
            <a:pPr>
              <a:lnSpc>
                <a:spcPct val="90000"/>
              </a:lnSpc>
              <a:spcBef>
                <a:spcPts val="1001"/>
              </a:spcBef>
              <a:tabLst>
                <a:tab algn="l" pos="0"/>
              </a:tabLst>
            </a:pPr>
            <a:endParaRPr b="0" lang="en-US" sz="1400" spc="-1" strike="noStrike">
              <a:solidFill>
                <a:srgbClr val="ffffff"/>
              </a:solidFill>
              <a:latin typeface="Arial"/>
            </a:endParaRPr>
          </a:p>
          <a:p>
            <a:pPr>
              <a:lnSpc>
                <a:spcPct val="90000"/>
              </a:lnSpc>
              <a:spcBef>
                <a:spcPts val="1001"/>
              </a:spcBef>
              <a:tabLst>
                <a:tab algn="l" pos="0"/>
              </a:tabLst>
            </a:pPr>
            <a:endParaRPr b="0" lang="en-US" sz="1400" spc="-1" strike="noStrike">
              <a:solidFill>
                <a:srgbClr val="ffffff"/>
              </a:solidFill>
              <a:latin typeface="Arial"/>
            </a:endParaRPr>
          </a:p>
          <a:p>
            <a:pPr>
              <a:lnSpc>
                <a:spcPct val="90000"/>
              </a:lnSpc>
              <a:spcBef>
                <a:spcPts val="1001"/>
              </a:spcBef>
              <a:tabLst>
                <a:tab algn="l" pos="0"/>
              </a:tabLst>
            </a:pPr>
            <a:endParaRPr b="0" lang="en-US" sz="1400" spc="-1" strike="noStrike">
              <a:solidFill>
                <a:srgbClr val="ffffff"/>
              </a:solidFill>
              <a:latin typeface="Arial"/>
            </a:endParaRPr>
          </a:p>
          <a:p>
            <a:pPr>
              <a:lnSpc>
                <a:spcPct val="90000"/>
              </a:lnSpc>
              <a:spcBef>
                <a:spcPts val="1001"/>
              </a:spcBef>
              <a:tabLst>
                <a:tab algn="l" pos="0"/>
              </a:tabLst>
            </a:pPr>
            <a:endParaRPr b="0" lang="en-US" sz="1400" spc="-1" strike="noStrike">
              <a:solidFill>
                <a:srgbClr val="ffffff"/>
              </a:solidFill>
              <a:latin typeface="Arial"/>
            </a:endParaRPr>
          </a:p>
          <a:p>
            <a:pPr>
              <a:lnSpc>
                <a:spcPct val="90000"/>
              </a:lnSpc>
              <a:spcBef>
                <a:spcPts val="1001"/>
              </a:spcBef>
              <a:tabLst>
                <a:tab algn="l" pos="0"/>
              </a:tabLst>
            </a:pPr>
            <a:r>
              <a:rPr b="1" lang="en-US" sz="1400" spc="-1" strike="noStrike">
                <a:solidFill>
                  <a:srgbClr val="ffffff"/>
                </a:solidFill>
                <a:latin typeface="Arial"/>
              </a:rPr>
              <a:t>Short forms</a:t>
            </a:r>
            <a:endParaRPr b="0" lang="en-US" sz="1400" spc="-1" strike="noStrike">
              <a:solidFill>
                <a:srgbClr val="ffffff"/>
              </a:solidFill>
              <a:latin typeface="Arial"/>
            </a:endParaRPr>
          </a:p>
          <a:p>
            <a:pPr>
              <a:lnSpc>
                <a:spcPct val="90000"/>
              </a:lnSpc>
              <a:spcBef>
                <a:spcPts val="1001"/>
              </a:spcBef>
              <a:tabLst>
                <a:tab algn="l" pos="0"/>
              </a:tabLst>
            </a:pPr>
            <a:r>
              <a:rPr b="0" lang="en-US" sz="1400" spc="-1" strike="noStrike">
                <a:solidFill>
                  <a:srgbClr val="ffffff"/>
                </a:solidFill>
                <a:latin typeface="Arial"/>
              </a:rPr>
              <a:t>To save space when using a service </a:t>
            </a:r>
            <a:r>
              <a:rPr b="0" lang="en-US" sz="1400" spc="-1" strike="noStrike">
                <a:solidFill>
                  <a:srgbClr val="ffffff"/>
                </a:solidFill>
                <a:latin typeface="Arial"/>
              </a:rPr>
              <a:t>multiple times in a diagram, you may use </a:t>
            </a:r>
            <a:r>
              <a:rPr b="0" lang="en-US" sz="1400" spc="-1" strike="noStrike">
                <a:solidFill>
                  <a:srgbClr val="ffffff"/>
                </a:solidFill>
                <a:latin typeface="Arial"/>
              </a:rPr>
              <a:t>the short service forms instead of the full </a:t>
            </a:r>
            <a:r>
              <a:rPr b="0" lang="en-US" sz="1400" spc="-1" strike="noStrike">
                <a:solidFill>
                  <a:srgbClr val="ffffff"/>
                </a:solidFill>
                <a:latin typeface="Arial"/>
              </a:rPr>
              <a:t>name. For example, Amazon ES.</a:t>
            </a:r>
            <a:endParaRPr b="0" lang="en-US" sz="1400" spc="-1" strike="noStrike">
              <a:solidFill>
                <a:srgbClr val="ffffff"/>
              </a:solidFill>
              <a:latin typeface="Arial"/>
            </a:endParaRPr>
          </a:p>
        </p:txBody>
      </p:sp>
      <p:sp>
        <p:nvSpPr>
          <p:cNvPr id="1614" name="TextShape 5"/>
          <p:cNvSpPr txBox="1"/>
          <p:nvPr/>
        </p:nvSpPr>
        <p:spPr>
          <a:xfrm>
            <a:off x="241200" y="1149480"/>
            <a:ext cx="11709000" cy="983880"/>
          </a:xfrm>
          <a:prstGeom prst="rect">
            <a:avLst/>
          </a:prstGeom>
          <a:noFill/>
          <a:ln>
            <a:noFill/>
          </a:ln>
        </p:spPr>
        <p:txBody>
          <a:bodyPr>
            <a:normAutofit/>
          </a:bodyPr>
          <a:p>
            <a:pPr>
              <a:lnSpc>
                <a:spcPct val="90000"/>
              </a:lnSpc>
              <a:spcBef>
                <a:spcPts val="1001"/>
              </a:spcBef>
              <a:tabLst>
                <a:tab algn="l" pos="0"/>
              </a:tabLst>
            </a:pPr>
            <a:r>
              <a:rPr b="0" lang="en-US" sz="1800" spc="-1" strike="noStrike">
                <a:solidFill>
                  <a:srgbClr val="ffffff"/>
                </a:solidFill>
                <a:latin typeface="Arial"/>
              </a:rPr>
              <a:t>Service and icon names are separated from the icon itself to allow for adjustment or abbreviation. You may change the size or color of the text, or use the short form of the service name if necessary.</a:t>
            </a:r>
            <a:endParaRPr b="0" lang="en-US" sz="1800" spc="-1" strike="noStrike">
              <a:solidFill>
                <a:srgbClr val="ffffff"/>
              </a:solidFill>
              <a:latin typeface="Arial"/>
            </a:endParaRPr>
          </a:p>
        </p:txBody>
      </p:sp>
      <p:sp>
        <p:nvSpPr>
          <p:cNvPr id="1615" name="CustomShape 6"/>
          <p:cNvSpPr/>
          <p:nvPr/>
        </p:nvSpPr>
        <p:spPr>
          <a:xfrm>
            <a:off x="349200" y="3936960"/>
            <a:ext cx="199368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Elasticsearch Service</a:t>
            </a:r>
            <a:endParaRPr b="0" lang="en-US" sz="1200" spc="-1" strike="noStrike">
              <a:latin typeface="Arial"/>
            </a:endParaRPr>
          </a:p>
        </p:txBody>
      </p:sp>
      <p:pic>
        <p:nvPicPr>
          <p:cNvPr id="1616" name="Graphic 7" descr=""/>
          <p:cNvPicPr/>
          <p:nvPr/>
        </p:nvPicPr>
        <p:blipFill>
          <a:blip r:embed="rId1"/>
          <a:stretch/>
        </p:blipFill>
        <p:spPr>
          <a:xfrm>
            <a:off x="990720" y="3201840"/>
            <a:ext cx="711000" cy="711000"/>
          </a:xfrm>
          <a:prstGeom prst="rect">
            <a:avLst/>
          </a:prstGeom>
          <a:ln>
            <a:noFill/>
          </a:ln>
        </p:spPr>
      </p:pic>
      <p:sp>
        <p:nvSpPr>
          <p:cNvPr id="1617" name="CustomShape 7"/>
          <p:cNvSpPr/>
          <p:nvPr/>
        </p:nvSpPr>
        <p:spPr>
          <a:xfrm>
            <a:off x="2616120" y="3925800"/>
            <a:ext cx="199368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a:t>
            </a:r>
            <a:endParaRPr b="0" lang="en-US" sz="1200" spc="-1" strike="noStrike">
              <a:latin typeface="Arial"/>
            </a:endParaRPr>
          </a:p>
          <a:p>
            <a:pPr algn="ctr">
              <a:lnSpc>
                <a:spcPct val="100000"/>
              </a:lnSpc>
            </a:pPr>
            <a:r>
              <a:rPr b="0" lang="en-US" sz="1200" spc="-1" strike="noStrike">
                <a:solidFill>
                  <a:srgbClr val="ffffff"/>
                </a:solidFill>
                <a:latin typeface="Arial"/>
                <a:ea typeface="Amazon Ember"/>
              </a:rPr>
              <a:t>Elasticsearch Service</a:t>
            </a:r>
            <a:endParaRPr b="0" lang="en-US" sz="1200" spc="-1" strike="noStrike">
              <a:latin typeface="Arial"/>
            </a:endParaRPr>
          </a:p>
        </p:txBody>
      </p:sp>
      <p:pic>
        <p:nvPicPr>
          <p:cNvPr id="1618" name="Graphic 9" descr=""/>
          <p:cNvPicPr/>
          <p:nvPr/>
        </p:nvPicPr>
        <p:blipFill>
          <a:blip r:embed="rId2"/>
          <a:stretch/>
        </p:blipFill>
        <p:spPr>
          <a:xfrm>
            <a:off x="3257640" y="3192480"/>
            <a:ext cx="711000" cy="711000"/>
          </a:xfrm>
          <a:prstGeom prst="rect">
            <a:avLst/>
          </a:prstGeom>
          <a:ln>
            <a:noFill/>
          </a:ln>
        </p:spPr>
      </p:pic>
      <p:sp>
        <p:nvSpPr>
          <p:cNvPr id="1619" name="CustomShape 8"/>
          <p:cNvSpPr/>
          <p:nvPr/>
        </p:nvSpPr>
        <p:spPr>
          <a:xfrm>
            <a:off x="5154480" y="3903840"/>
            <a:ext cx="1995120" cy="637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a:t>
            </a:r>
            <a:endParaRPr b="0" lang="en-US" sz="1200" spc="-1" strike="noStrike">
              <a:latin typeface="Arial"/>
            </a:endParaRPr>
          </a:p>
          <a:p>
            <a:pPr algn="ctr">
              <a:lnSpc>
                <a:spcPct val="100000"/>
              </a:lnSpc>
            </a:pPr>
            <a:r>
              <a:rPr b="0" lang="en-US" sz="1200" spc="-1" strike="noStrike">
                <a:solidFill>
                  <a:srgbClr val="ffffff"/>
                </a:solidFill>
                <a:latin typeface="Arial"/>
                <a:ea typeface="Amazon Ember"/>
              </a:rPr>
              <a:t>Elastic-</a:t>
            </a:r>
            <a:endParaRPr b="0" lang="en-US" sz="1200" spc="-1" strike="noStrike">
              <a:latin typeface="Arial"/>
            </a:endParaRPr>
          </a:p>
          <a:p>
            <a:pPr algn="ctr">
              <a:lnSpc>
                <a:spcPct val="100000"/>
              </a:lnSpc>
            </a:pPr>
            <a:r>
              <a:rPr b="0" lang="en-US" sz="1200" spc="-1" strike="noStrike">
                <a:solidFill>
                  <a:srgbClr val="ffffff"/>
                </a:solidFill>
                <a:latin typeface="Arial"/>
                <a:ea typeface="Amazon Ember"/>
              </a:rPr>
              <a:t>search Service</a:t>
            </a:r>
            <a:endParaRPr b="0" lang="en-US" sz="1200" spc="-1" strike="noStrike">
              <a:latin typeface="Arial"/>
            </a:endParaRPr>
          </a:p>
        </p:txBody>
      </p:sp>
      <p:pic>
        <p:nvPicPr>
          <p:cNvPr id="1620" name="Graphic 11" descr=""/>
          <p:cNvPicPr/>
          <p:nvPr/>
        </p:nvPicPr>
        <p:blipFill>
          <a:blip r:embed="rId3"/>
          <a:stretch/>
        </p:blipFill>
        <p:spPr>
          <a:xfrm>
            <a:off x="5796000" y="3168720"/>
            <a:ext cx="711000" cy="711000"/>
          </a:xfrm>
          <a:prstGeom prst="rect">
            <a:avLst/>
          </a:prstGeom>
          <a:ln>
            <a:noFill/>
          </a:ln>
        </p:spPr>
      </p:pic>
      <p:sp>
        <p:nvSpPr>
          <p:cNvPr id="1621" name="CustomShape 9"/>
          <p:cNvSpPr/>
          <p:nvPr/>
        </p:nvSpPr>
        <p:spPr>
          <a:xfrm>
            <a:off x="4834080" y="4514760"/>
            <a:ext cx="2636640" cy="394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000" spc="-1" strike="noStrike">
                <a:solidFill>
                  <a:srgbClr val="ff0000"/>
                </a:solidFill>
                <a:latin typeface="Arial"/>
              </a:rPr>
              <a:t>Lines should never break mid-word, and should fit on two lines max.</a:t>
            </a:r>
            <a:endParaRPr b="0" lang="en-US" sz="1000" spc="-1" strike="noStrike">
              <a:latin typeface="Arial"/>
            </a:endParaRPr>
          </a:p>
        </p:txBody>
      </p:sp>
      <p:sp>
        <p:nvSpPr>
          <p:cNvPr id="1622" name="CustomShape 10"/>
          <p:cNvSpPr/>
          <p:nvPr/>
        </p:nvSpPr>
        <p:spPr>
          <a:xfrm>
            <a:off x="2490840" y="4375080"/>
            <a:ext cx="2244240" cy="394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000" spc="-1" strike="noStrike">
                <a:solidFill>
                  <a:srgbClr val="ff0000"/>
                </a:solidFill>
                <a:latin typeface="Arial"/>
              </a:rPr>
              <a:t>Amazon should be on the same line as the first word in the service name.</a:t>
            </a:r>
            <a:endParaRPr b="0" lang="en-US" sz="1000" spc="-1" strike="noStrike">
              <a:latin typeface="Arial"/>
            </a:endParaRPr>
          </a:p>
        </p:txBody>
      </p:sp>
      <p:sp>
        <p:nvSpPr>
          <p:cNvPr id="1623" name="CustomShape 11"/>
          <p:cNvSpPr/>
          <p:nvPr/>
        </p:nvSpPr>
        <p:spPr>
          <a:xfrm>
            <a:off x="2602080" y="3025800"/>
            <a:ext cx="401400" cy="401400"/>
          </a:xfrm>
          <a:prstGeom prst="mathMultiply">
            <a:avLst>
              <a:gd name="adj1" fmla="val 15513"/>
            </a:avLst>
          </a:prstGeom>
          <a:solidFill>
            <a:srgbClr val="df3312"/>
          </a:solidFill>
          <a:ln>
            <a:noFill/>
          </a:ln>
        </p:spPr>
        <p:style>
          <a:lnRef idx="2">
            <a:schemeClr val="accent1">
              <a:shade val="50000"/>
            </a:schemeClr>
          </a:lnRef>
          <a:fillRef idx="1">
            <a:schemeClr val="accent1"/>
          </a:fillRef>
          <a:effectRef idx="0">
            <a:schemeClr val="accent1"/>
          </a:effectRef>
          <a:fontRef idx="minor"/>
        </p:style>
      </p:sp>
      <p:sp>
        <p:nvSpPr>
          <p:cNvPr id="1624" name="CustomShape 12"/>
          <p:cNvSpPr/>
          <p:nvPr/>
        </p:nvSpPr>
        <p:spPr>
          <a:xfrm>
            <a:off x="5216400" y="3025800"/>
            <a:ext cx="399600" cy="401400"/>
          </a:xfrm>
          <a:prstGeom prst="mathMultiply">
            <a:avLst>
              <a:gd name="adj1" fmla="val 15513"/>
            </a:avLst>
          </a:prstGeom>
          <a:solidFill>
            <a:srgbClr val="df3312"/>
          </a:solidFill>
          <a:ln>
            <a:noFill/>
          </a:ln>
        </p:spPr>
        <p:style>
          <a:lnRef idx="2">
            <a:schemeClr val="accent1">
              <a:shade val="50000"/>
            </a:schemeClr>
          </a:lnRef>
          <a:fillRef idx="1">
            <a:schemeClr val="accent1"/>
          </a:fillRef>
          <a:effectRef idx="0">
            <a:schemeClr val="accent1"/>
          </a:effectRef>
          <a:fontRef idx="minor"/>
        </p:style>
      </p:sp>
      <p:sp>
        <p:nvSpPr>
          <p:cNvPr id="1625" name="CustomShape 13"/>
          <p:cNvSpPr/>
          <p:nvPr/>
        </p:nvSpPr>
        <p:spPr>
          <a:xfrm rot="19323000">
            <a:off x="418680" y="3122640"/>
            <a:ext cx="325080" cy="158400"/>
          </a:xfrm>
          <a:prstGeom prst="corner">
            <a:avLst>
              <a:gd name="adj1" fmla="val 50000"/>
              <a:gd name="adj2" fmla="val 50000"/>
            </a:avLst>
          </a:prstGeom>
          <a:solidFill>
            <a:srgbClr val="1d8900"/>
          </a:solidFill>
          <a:ln>
            <a:noFill/>
          </a:ln>
        </p:spPr>
        <p:style>
          <a:lnRef idx="2">
            <a:schemeClr val="accent1">
              <a:shade val="50000"/>
            </a:schemeClr>
          </a:lnRef>
          <a:fillRef idx="1">
            <a:schemeClr val="accent1"/>
          </a:fillRef>
          <a:effectRef idx="0">
            <a:schemeClr val="accent1"/>
          </a:effectRef>
          <a:fontRef idx="minor"/>
        </p:style>
      </p:sp>
      <p:sp>
        <p:nvSpPr>
          <p:cNvPr id="1626" name="CustomShape 14"/>
          <p:cNvSpPr/>
          <p:nvPr/>
        </p:nvSpPr>
        <p:spPr>
          <a:xfrm>
            <a:off x="8279640" y="2165040"/>
            <a:ext cx="3669840" cy="14148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627" name="CustomShape 15"/>
          <p:cNvSpPr/>
          <p:nvPr/>
        </p:nvSpPr>
        <p:spPr>
          <a:xfrm>
            <a:off x="8279640" y="3773880"/>
            <a:ext cx="3669840" cy="208404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628" name="CustomShape 16"/>
          <p:cNvSpPr/>
          <p:nvPr/>
        </p:nvSpPr>
        <p:spPr>
          <a:xfrm>
            <a:off x="8393760" y="2388960"/>
            <a:ext cx="3098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1e8900"/>
                </a:solidFill>
                <a:latin typeface="Arial"/>
              </a:rPr>
              <a:t>DO:</a:t>
            </a:r>
            <a:endParaRPr b="0" lang="en-US" sz="1800" spc="-1" strike="noStrike">
              <a:latin typeface="Arial"/>
            </a:endParaRPr>
          </a:p>
        </p:txBody>
      </p:sp>
      <p:sp>
        <p:nvSpPr>
          <p:cNvPr id="1629" name="CustomShape 17"/>
          <p:cNvSpPr/>
          <p:nvPr/>
        </p:nvSpPr>
        <p:spPr>
          <a:xfrm>
            <a:off x="8393760" y="3846600"/>
            <a:ext cx="3098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c00000"/>
                </a:solidFill>
                <a:latin typeface="Arial"/>
              </a:rPr>
              <a:t>DON’T:</a:t>
            </a:r>
            <a:endParaRPr b="0" lang="en-US" sz="1800" spc="-1" strike="noStrike">
              <a:latin typeface="Arial"/>
            </a:endParaRPr>
          </a:p>
        </p:txBody>
      </p:sp>
      <p:sp>
        <p:nvSpPr>
          <p:cNvPr id="1630" name="CustomShape 18"/>
          <p:cNvSpPr/>
          <p:nvPr/>
        </p:nvSpPr>
        <p:spPr>
          <a:xfrm>
            <a:off x="8279640" y="2165400"/>
            <a:ext cx="3669840" cy="99720"/>
          </a:xfrm>
          <a:prstGeom prst="rect">
            <a:avLst/>
          </a:prstGeom>
          <a:solidFill>
            <a:srgbClr val="1e8900"/>
          </a:solidFill>
          <a:ln>
            <a:noFill/>
          </a:ln>
        </p:spPr>
        <p:style>
          <a:lnRef idx="2">
            <a:schemeClr val="accent1">
              <a:shade val="50000"/>
            </a:schemeClr>
          </a:lnRef>
          <a:fillRef idx="1">
            <a:schemeClr val="accent1"/>
          </a:fillRef>
          <a:effectRef idx="0">
            <a:schemeClr val="accent1"/>
          </a:effectRef>
          <a:fontRef idx="minor"/>
        </p:style>
      </p:sp>
      <p:sp>
        <p:nvSpPr>
          <p:cNvPr id="1631" name="CustomShape 19"/>
          <p:cNvSpPr/>
          <p:nvPr/>
        </p:nvSpPr>
        <p:spPr>
          <a:xfrm>
            <a:off x="8279640" y="3674160"/>
            <a:ext cx="3669840" cy="997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632" name="CustomShape 20"/>
          <p:cNvSpPr/>
          <p:nvPr/>
        </p:nvSpPr>
        <p:spPr>
          <a:xfrm>
            <a:off x="8388720" y="2743920"/>
            <a:ext cx="3378240" cy="63792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200" spc="-1" strike="noStrike">
                <a:solidFill>
                  <a:srgbClr val="ffffff"/>
                </a:solidFill>
                <a:latin typeface="Arial"/>
              </a:rPr>
              <a:t>Modify color or text size if necessary.</a:t>
            </a:r>
            <a:endParaRPr b="0" lang="en-US" sz="1200" spc="-1" strike="noStrike">
              <a:latin typeface="Arial"/>
            </a:endParaRPr>
          </a:p>
          <a:p>
            <a:pPr marL="285840" indent="-285480">
              <a:lnSpc>
                <a:spcPct val="100000"/>
              </a:lnSpc>
              <a:buClr>
                <a:srgbClr val="ffffff"/>
              </a:buClr>
              <a:buFont typeface="Arial"/>
              <a:buChar char="•"/>
            </a:pPr>
            <a:r>
              <a:rPr b="0" lang="en-US" sz="1200" spc="-1" strike="noStrike">
                <a:solidFill>
                  <a:srgbClr val="ffffff"/>
                </a:solidFill>
                <a:latin typeface="Arial"/>
              </a:rPr>
              <a:t>Break a line after the second word in the service name.</a:t>
            </a:r>
            <a:endParaRPr b="0" lang="en-US" sz="1200" spc="-1" strike="noStrike">
              <a:latin typeface="Arial"/>
            </a:endParaRPr>
          </a:p>
        </p:txBody>
      </p:sp>
      <p:sp>
        <p:nvSpPr>
          <p:cNvPr id="1633" name="CustomShape 21"/>
          <p:cNvSpPr/>
          <p:nvPr/>
        </p:nvSpPr>
        <p:spPr>
          <a:xfrm>
            <a:off x="8388720" y="4244400"/>
            <a:ext cx="3378240" cy="136800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200" spc="-1" strike="noStrike">
                <a:solidFill>
                  <a:srgbClr val="ffffff"/>
                </a:solidFill>
                <a:latin typeface="Arial"/>
              </a:rPr>
              <a:t>Use short forms without first mentioning the full service name somewhere in the document.</a:t>
            </a:r>
            <a:endParaRPr b="0" lang="en-US" sz="1200" spc="-1" strike="noStrike">
              <a:latin typeface="Arial"/>
            </a:endParaRPr>
          </a:p>
          <a:p>
            <a:pPr marL="285840" indent="-285480">
              <a:lnSpc>
                <a:spcPct val="100000"/>
              </a:lnSpc>
              <a:buClr>
                <a:srgbClr val="ffffff"/>
              </a:buClr>
              <a:buFont typeface="Arial"/>
              <a:buChar char="•"/>
            </a:pPr>
            <a:r>
              <a:rPr b="0" lang="en-US" sz="1200" spc="-1" strike="noStrike">
                <a:solidFill>
                  <a:srgbClr val="ffffff"/>
                </a:solidFill>
                <a:latin typeface="Arial"/>
              </a:rPr>
              <a:t>Duplicate short forms for different services, such as ELB for Elastic Beanstalk and Elastic Load Balancing.</a:t>
            </a:r>
            <a:endParaRPr b="0" lang="en-US" sz="1200" spc="-1" strike="noStrike">
              <a:latin typeface="Arial"/>
            </a:endParaRPr>
          </a:p>
          <a:p>
            <a:pPr marL="285840" indent="-285480">
              <a:lnSpc>
                <a:spcPct val="100000"/>
              </a:lnSpc>
              <a:buClr>
                <a:srgbClr val="ffffff"/>
              </a:buClr>
              <a:buFont typeface="Arial"/>
              <a:buChar char="•"/>
            </a:pPr>
            <a:r>
              <a:rPr b="0" lang="en-US" sz="1200" spc="-1" strike="noStrike">
                <a:solidFill>
                  <a:srgbClr val="ffffff"/>
                </a:solidFill>
                <a:latin typeface="Arial"/>
              </a:rPr>
              <a:t>Break a line in the middle of a word.</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4" name="TextShape 1"/>
          <p:cNvSpPr txBox="1"/>
          <p:nvPr/>
        </p:nvSpPr>
        <p:spPr>
          <a:xfrm>
            <a:off x="152280" y="1473120"/>
            <a:ext cx="9650160" cy="2595240"/>
          </a:xfrm>
          <a:prstGeom prst="rect">
            <a:avLst/>
          </a:prstGeom>
          <a:noFill/>
          <a:ln>
            <a:noFill/>
          </a:ln>
        </p:spPr>
        <p:txBody>
          <a:bodyPr anchor="b">
            <a:noAutofit/>
          </a:bodyPr>
          <a:p>
            <a:pPr>
              <a:lnSpc>
                <a:spcPct val="90000"/>
              </a:lnSpc>
            </a:pPr>
            <a:r>
              <a:rPr b="1" lang="en-US" sz="6000" spc="-1" strike="noStrike">
                <a:solidFill>
                  <a:srgbClr val="ffffff"/>
                </a:solidFill>
                <a:latin typeface="Arial"/>
              </a:rPr>
              <a:t>Examples</a:t>
            </a:r>
            <a:endParaRPr b="0" lang="en-US" sz="6000" spc="-1" strike="noStrike">
              <a:solidFill>
                <a:srgbClr val="000000"/>
              </a:solidFill>
              <a:latin typeface="Calibri"/>
            </a:endParaRPr>
          </a:p>
        </p:txBody>
      </p:sp>
      <p:sp>
        <p:nvSpPr>
          <p:cNvPr id="1635" name="TextShape 2"/>
          <p:cNvSpPr txBox="1"/>
          <p:nvPr/>
        </p:nvSpPr>
        <p:spPr>
          <a:xfrm>
            <a:off x="1090440" y="4289400"/>
            <a:ext cx="8826120" cy="379080"/>
          </a:xfrm>
          <a:prstGeom prst="rect">
            <a:avLst/>
          </a:prstGeom>
          <a:noFill/>
          <a:ln>
            <a:noFill/>
          </a:ln>
        </p:spPr>
        <p:txBody>
          <a:bodyPr>
            <a:normAutofit fontScale="91000"/>
          </a:bodyPr>
          <a:p>
            <a:pPr>
              <a:lnSpc>
                <a:spcPct val="90000"/>
              </a:lnSpc>
              <a:spcBef>
                <a:spcPts val="1001"/>
              </a:spcBef>
              <a:tabLst>
                <a:tab algn="l" pos="0"/>
              </a:tabLst>
            </a:pPr>
            <a:r>
              <a:rPr b="0" lang="en-US" sz="2400" spc="-1" strike="noStrike">
                <a:solidFill>
                  <a:srgbClr val="ffffff"/>
                </a:solidFill>
                <a:latin typeface="Arial"/>
              </a:rPr>
              <a:t>The system in action</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
        <p:nvSpPr>
          <p:cNvPr id="1636" name="TextShape 3"/>
          <p:cNvSpPr txBox="1"/>
          <p:nvPr/>
        </p:nvSpPr>
        <p:spPr>
          <a:xfrm>
            <a:off x="1090440" y="6249960"/>
            <a:ext cx="446220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637" name="TextShape 4"/>
          <p:cNvSpPr txBox="1"/>
          <p:nvPr/>
        </p:nvSpPr>
        <p:spPr>
          <a:xfrm>
            <a:off x="9105840" y="6249960"/>
            <a:ext cx="2844360" cy="364680"/>
          </a:xfrm>
          <a:prstGeom prst="rect">
            <a:avLst/>
          </a:prstGeom>
          <a:noFill/>
          <a:ln>
            <a:noFill/>
          </a:ln>
        </p:spPr>
        <p:txBody>
          <a:bodyPr anchor="ctr">
            <a:noAutofit/>
          </a:bodyPr>
          <a:p>
            <a:pPr algn="r">
              <a:lnSpc>
                <a:spcPct val="100000"/>
              </a:lnSpc>
            </a:pPr>
            <a:fld id="{95057C1D-C2BB-4342-B4F1-A1CA88CFAA20}" type="slidenum">
              <a:rPr b="0" lang="en-US" sz="1200" spc="-1" strike="noStrike">
                <a:solidFill>
                  <a:srgbClr val="ffffff"/>
                </a:solidFill>
                <a:latin typeface="Arial"/>
              </a:rPr>
              <a:t>19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TextShape 1"/>
          <p:cNvSpPr txBox="1"/>
          <p:nvPr/>
        </p:nvSpPr>
        <p:spPr>
          <a:xfrm>
            <a:off x="152280" y="1473120"/>
            <a:ext cx="9650160" cy="2595240"/>
          </a:xfrm>
          <a:prstGeom prst="rect">
            <a:avLst/>
          </a:prstGeom>
          <a:noFill/>
          <a:ln>
            <a:noFill/>
          </a:ln>
        </p:spPr>
        <p:txBody>
          <a:bodyPr anchor="b">
            <a:noAutofit/>
          </a:bodyPr>
          <a:p>
            <a:pPr>
              <a:lnSpc>
                <a:spcPct val="90000"/>
              </a:lnSpc>
            </a:pPr>
            <a:r>
              <a:rPr b="1" lang="en-US" sz="6000" spc="-1" strike="noStrike">
                <a:solidFill>
                  <a:srgbClr val="ffffff"/>
                </a:solidFill>
                <a:latin typeface="Arial"/>
              </a:rPr>
              <a:t>AWS</a:t>
            </a:r>
            <a:br/>
            <a:r>
              <a:rPr b="1" lang="en-US" sz="6000" spc="-1" strike="noStrike">
                <a:solidFill>
                  <a:srgbClr val="ffffff"/>
                </a:solidFill>
                <a:latin typeface="Arial"/>
              </a:rPr>
              <a:t>Architecture</a:t>
            </a:r>
            <a:br/>
            <a:r>
              <a:rPr b="1" lang="en-US" sz="6000" spc="-1" strike="noStrike">
                <a:solidFill>
                  <a:srgbClr val="ffffff"/>
                </a:solidFill>
                <a:latin typeface="Arial"/>
              </a:rPr>
              <a:t>Icons</a:t>
            </a:r>
            <a:endParaRPr b="0" lang="en-US" sz="6000" spc="-1" strike="noStrike">
              <a:solidFill>
                <a:srgbClr val="000000"/>
              </a:solidFill>
              <a:latin typeface="Calibri"/>
            </a:endParaRPr>
          </a:p>
        </p:txBody>
      </p:sp>
      <p:sp>
        <p:nvSpPr>
          <p:cNvPr id="1390" name="TextShape 2"/>
          <p:cNvSpPr txBox="1"/>
          <p:nvPr/>
        </p:nvSpPr>
        <p:spPr>
          <a:xfrm>
            <a:off x="1090440" y="4289400"/>
            <a:ext cx="8826120" cy="379080"/>
          </a:xfrm>
          <a:prstGeom prst="rect">
            <a:avLst/>
          </a:prstGeom>
          <a:noFill/>
          <a:ln>
            <a:noFill/>
          </a:ln>
        </p:spPr>
        <p:txBody>
          <a:bodyPr>
            <a:normAutofit fontScale="91000"/>
          </a:bodyPr>
          <a:p>
            <a:pPr>
              <a:lnSpc>
                <a:spcPct val="90000"/>
              </a:lnSpc>
              <a:spcBef>
                <a:spcPts val="1001"/>
              </a:spcBef>
              <a:tabLst>
                <a:tab algn="l" pos="0"/>
              </a:tabLst>
            </a:pPr>
            <a:r>
              <a:rPr b="0" lang="en-US" sz="2400" spc="-1" strike="noStrike">
                <a:solidFill>
                  <a:srgbClr val="ffffff"/>
                </a:solidFill>
                <a:latin typeface="Arial"/>
              </a:rPr>
              <a:t>Release 9.0-2021.1.31</a:t>
            </a:r>
            <a:endParaRPr b="0" lang="en-US" sz="2400" spc="-1" strike="noStrike">
              <a:latin typeface="Arial"/>
            </a:endParaRPr>
          </a:p>
        </p:txBody>
      </p:sp>
      <p:sp>
        <p:nvSpPr>
          <p:cNvPr id="1391" name="TextShape 3"/>
          <p:cNvSpPr txBox="1"/>
          <p:nvPr/>
        </p:nvSpPr>
        <p:spPr>
          <a:xfrm>
            <a:off x="1090440" y="6249960"/>
            <a:ext cx="446220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392" name="TextShape 4"/>
          <p:cNvSpPr txBox="1"/>
          <p:nvPr/>
        </p:nvSpPr>
        <p:spPr>
          <a:xfrm>
            <a:off x="9105840" y="6249960"/>
            <a:ext cx="2844360" cy="364680"/>
          </a:xfrm>
          <a:prstGeom prst="rect">
            <a:avLst/>
          </a:prstGeom>
          <a:noFill/>
          <a:ln>
            <a:noFill/>
          </a:ln>
        </p:spPr>
        <p:txBody>
          <a:bodyPr anchor="ctr">
            <a:noAutofit/>
          </a:bodyPr>
          <a:p>
            <a:pPr algn="r">
              <a:lnSpc>
                <a:spcPct val="100000"/>
              </a:lnSpc>
            </a:pPr>
            <a:fld id="{E7F56492-09C0-4A04-B75F-EFF64530D57A}" type="slidenum">
              <a:rPr b="0" lang="en-US" sz="1200" spc="-1" strike="noStrike">
                <a:solidFill>
                  <a:srgbClr val="ffffff"/>
                </a:solidFill>
                <a:latin typeface="Arial"/>
              </a:rPr>
              <a:t>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63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639EBE8-AA93-4801-BB97-75A59A0D4783}" type="slidenum">
              <a:rPr b="0" lang="en-US" sz="1200" spc="-1" strike="noStrike">
                <a:solidFill>
                  <a:srgbClr val="ffffff"/>
                </a:solidFill>
                <a:latin typeface="Arial"/>
              </a:rPr>
              <a:t>19</a:t>
            </a:fld>
            <a:endParaRPr b="0" lang="en-US" sz="1200" spc="-1" strike="noStrike">
              <a:latin typeface="Times New Roman"/>
            </a:endParaRPr>
          </a:p>
        </p:txBody>
      </p:sp>
      <p:sp>
        <p:nvSpPr>
          <p:cNvPr id="1640"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Example: Git to S3 Webhooks</a:t>
            </a:r>
            <a:endParaRPr b="0" lang="en-US" sz="2800" spc="-1" strike="noStrike">
              <a:solidFill>
                <a:srgbClr val="000000"/>
              </a:solidFill>
              <a:latin typeface="Calibri"/>
            </a:endParaRPr>
          </a:p>
        </p:txBody>
      </p:sp>
      <p:sp>
        <p:nvSpPr>
          <p:cNvPr id="1641" name="CustomShape 4"/>
          <p:cNvSpPr/>
          <p:nvPr/>
        </p:nvSpPr>
        <p:spPr>
          <a:xfrm>
            <a:off x="5093280" y="1532520"/>
            <a:ext cx="5798160" cy="38671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p:style>
        <p:txBody>
          <a:bodyPr lIns="457200" tIns="91440">
            <a:noAutofit/>
          </a:bodyPr>
          <a:p>
            <a:pPr>
              <a:lnSpc>
                <a:spcPct val="100000"/>
              </a:lnSpc>
            </a:pPr>
            <a:r>
              <a:rPr b="0" lang="en-US" sz="1200" spc="-1" strike="noStrike">
                <a:solidFill>
                  <a:srgbClr val="ffffff"/>
                </a:solidFill>
                <a:latin typeface="Arial"/>
              </a:rPr>
              <a:t>AWS Cloud</a:t>
            </a:r>
            <a:endParaRPr b="0" lang="en-US" sz="1200" spc="-1" strike="noStrike">
              <a:latin typeface="Arial"/>
            </a:endParaRPr>
          </a:p>
        </p:txBody>
      </p:sp>
      <p:pic>
        <p:nvPicPr>
          <p:cNvPr id="1642" name="Graphic 29" descr=""/>
          <p:cNvPicPr/>
          <p:nvPr/>
        </p:nvPicPr>
        <p:blipFill>
          <a:blip r:embed="rId1"/>
          <a:stretch/>
        </p:blipFill>
        <p:spPr>
          <a:xfrm flipH="1">
            <a:off x="1042200" y="3066840"/>
            <a:ext cx="469440" cy="469440"/>
          </a:xfrm>
          <a:prstGeom prst="rect">
            <a:avLst/>
          </a:prstGeom>
          <a:ln>
            <a:noFill/>
          </a:ln>
        </p:spPr>
      </p:pic>
      <p:pic>
        <p:nvPicPr>
          <p:cNvPr id="1643" name="Graphic 30" descr=""/>
          <p:cNvPicPr/>
          <p:nvPr/>
        </p:nvPicPr>
        <p:blipFill>
          <a:blip r:embed="rId2"/>
          <a:stretch/>
        </p:blipFill>
        <p:spPr>
          <a:xfrm>
            <a:off x="5762160" y="2954520"/>
            <a:ext cx="711000" cy="711000"/>
          </a:xfrm>
          <a:prstGeom prst="rect">
            <a:avLst/>
          </a:prstGeom>
          <a:ln>
            <a:noFill/>
          </a:ln>
        </p:spPr>
      </p:pic>
      <p:sp>
        <p:nvSpPr>
          <p:cNvPr id="1644" name="CustomShape 5"/>
          <p:cNvSpPr/>
          <p:nvPr/>
        </p:nvSpPr>
        <p:spPr>
          <a:xfrm>
            <a:off x="5364720" y="3665520"/>
            <a:ext cx="150624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ffffff"/>
                </a:solidFill>
                <a:latin typeface="Arial"/>
              </a:rPr>
              <a:t>AWS Lambda</a:t>
            </a:r>
            <a:endParaRPr b="0" lang="en-US" sz="1400" spc="-1" strike="noStrike">
              <a:latin typeface="Arial"/>
            </a:endParaRPr>
          </a:p>
        </p:txBody>
      </p:sp>
      <p:pic>
        <p:nvPicPr>
          <p:cNvPr id="1645" name="Graphic 32" descr=""/>
          <p:cNvPicPr/>
          <p:nvPr/>
        </p:nvPicPr>
        <p:blipFill>
          <a:blip r:embed="rId3"/>
          <a:stretch/>
        </p:blipFill>
        <p:spPr>
          <a:xfrm>
            <a:off x="7380000" y="2954520"/>
            <a:ext cx="711000" cy="711000"/>
          </a:xfrm>
          <a:prstGeom prst="rect">
            <a:avLst/>
          </a:prstGeom>
          <a:ln>
            <a:noFill/>
          </a:ln>
        </p:spPr>
      </p:pic>
      <p:sp>
        <p:nvSpPr>
          <p:cNvPr id="1646" name="CustomShape 6"/>
          <p:cNvSpPr/>
          <p:nvPr/>
        </p:nvSpPr>
        <p:spPr>
          <a:xfrm>
            <a:off x="6982560" y="3665520"/>
            <a:ext cx="150624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ffffff"/>
                </a:solidFill>
                <a:latin typeface="Arial"/>
              </a:rPr>
              <a:t>AWS Lambda</a:t>
            </a:r>
            <a:endParaRPr b="0" lang="en-US" sz="1400" spc="-1" strike="noStrike">
              <a:latin typeface="Arial"/>
            </a:endParaRPr>
          </a:p>
        </p:txBody>
      </p:sp>
      <p:sp>
        <p:nvSpPr>
          <p:cNvPr id="1647" name="CustomShape 7"/>
          <p:cNvSpPr/>
          <p:nvPr/>
        </p:nvSpPr>
        <p:spPr>
          <a:xfrm>
            <a:off x="2577240" y="3107880"/>
            <a:ext cx="1506240" cy="516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400" spc="-1" strike="noStrike">
                <a:solidFill>
                  <a:srgbClr val="ffffff"/>
                </a:solidFill>
                <a:latin typeface="Arial"/>
              </a:rPr>
              <a:t>Third-party</a:t>
            </a:r>
            <a:br/>
            <a:r>
              <a:rPr b="1" lang="en-US" sz="1400" spc="-1" strike="noStrike">
                <a:solidFill>
                  <a:srgbClr val="ffffff"/>
                </a:solidFill>
                <a:latin typeface="Arial"/>
              </a:rPr>
              <a:t>Git repository</a:t>
            </a:r>
            <a:endParaRPr b="0" lang="en-US" sz="1400" spc="-1" strike="noStrike">
              <a:latin typeface="Arial"/>
            </a:endParaRPr>
          </a:p>
        </p:txBody>
      </p:sp>
      <p:sp>
        <p:nvSpPr>
          <p:cNvPr id="1648" name="CustomShape 8"/>
          <p:cNvSpPr/>
          <p:nvPr/>
        </p:nvSpPr>
        <p:spPr>
          <a:xfrm>
            <a:off x="530640" y="3590280"/>
            <a:ext cx="150624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ffffff"/>
                </a:solidFill>
                <a:latin typeface="Arial"/>
              </a:rPr>
              <a:t>Git users</a:t>
            </a:r>
            <a:endParaRPr b="0" lang="en-US" sz="1400" spc="-1" strike="noStrike">
              <a:latin typeface="Arial"/>
            </a:endParaRPr>
          </a:p>
        </p:txBody>
      </p:sp>
      <p:sp>
        <p:nvSpPr>
          <p:cNvPr id="1649" name="CustomShape 9"/>
          <p:cNvSpPr/>
          <p:nvPr/>
        </p:nvSpPr>
        <p:spPr>
          <a:xfrm>
            <a:off x="8993520" y="2441520"/>
            <a:ext cx="1506240" cy="516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ffffff"/>
                </a:solidFill>
                <a:latin typeface="Arial"/>
              </a:rPr>
              <a:t>Amazon S3</a:t>
            </a:r>
            <a:endParaRPr b="0" lang="en-US" sz="1400" spc="-1" strike="noStrike">
              <a:latin typeface="Arial"/>
            </a:endParaRPr>
          </a:p>
          <a:p>
            <a:pPr algn="ctr">
              <a:lnSpc>
                <a:spcPct val="100000"/>
              </a:lnSpc>
            </a:pPr>
            <a:r>
              <a:rPr b="0" lang="en-US" sz="1400" spc="-1" strike="noStrike">
                <a:solidFill>
                  <a:srgbClr val="ffffff"/>
                </a:solidFill>
                <a:latin typeface="Arial"/>
              </a:rPr>
              <a:t>SSH key bucket</a:t>
            </a:r>
            <a:endParaRPr b="0" lang="en-US" sz="1400" spc="-1" strike="noStrike">
              <a:latin typeface="Arial"/>
            </a:endParaRPr>
          </a:p>
        </p:txBody>
      </p:sp>
      <p:sp>
        <p:nvSpPr>
          <p:cNvPr id="1650" name="CustomShape 10"/>
          <p:cNvSpPr/>
          <p:nvPr/>
        </p:nvSpPr>
        <p:spPr>
          <a:xfrm>
            <a:off x="8993520" y="3503520"/>
            <a:ext cx="150624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ffffff"/>
                </a:solidFill>
                <a:latin typeface="Arial"/>
              </a:rPr>
              <a:t>AWS KMS key</a:t>
            </a:r>
            <a:endParaRPr b="0" lang="en-US" sz="1400" spc="-1" strike="noStrike">
              <a:latin typeface="Arial"/>
            </a:endParaRPr>
          </a:p>
        </p:txBody>
      </p:sp>
      <p:sp>
        <p:nvSpPr>
          <p:cNvPr id="1651" name="CustomShape 11"/>
          <p:cNvSpPr/>
          <p:nvPr/>
        </p:nvSpPr>
        <p:spPr>
          <a:xfrm>
            <a:off x="8993520" y="4476960"/>
            <a:ext cx="1506240" cy="516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ffffff"/>
                </a:solidFill>
                <a:latin typeface="Arial"/>
              </a:rPr>
              <a:t>Amazon S3 output bucket</a:t>
            </a:r>
            <a:endParaRPr b="0" lang="en-US" sz="1400" spc="-1" strike="noStrike">
              <a:latin typeface="Arial"/>
            </a:endParaRPr>
          </a:p>
        </p:txBody>
      </p:sp>
      <p:sp>
        <p:nvSpPr>
          <p:cNvPr id="1652" name="CustomShape 12"/>
          <p:cNvSpPr/>
          <p:nvPr/>
        </p:nvSpPr>
        <p:spPr>
          <a:xfrm>
            <a:off x="1645920" y="3365640"/>
            <a:ext cx="1046160" cy="360"/>
          </a:xfrm>
          <a:custGeom>
            <a:avLst/>
            <a:gdLst/>
            <a:ahLst/>
            <a:rect l="l" t="t" r="r" b="b"/>
            <a:pathLst>
              <a:path w="21600" h="21600">
                <a:moveTo>
                  <a:pt x="0" y="0"/>
                </a:moveTo>
                <a:lnTo>
                  <a:pt x="21600" y="21600"/>
                </a:lnTo>
              </a:path>
            </a:pathLst>
          </a:custGeom>
          <a:noFill/>
          <a:ln w="12600">
            <a:solidFill>
              <a:srgbClr val="8fa7c4"/>
            </a:solidFill>
            <a:tailEnd len="sm" type="arrow" w="med"/>
          </a:ln>
        </p:spPr>
        <p:style>
          <a:lnRef idx="1">
            <a:schemeClr val="accent1"/>
          </a:lnRef>
          <a:fillRef idx="0">
            <a:schemeClr val="accent1"/>
          </a:fillRef>
          <a:effectRef idx="0">
            <a:schemeClr val="accent1"/>
          </a:effectRef>
          <a:fontRef idx="minor"/>
        </p:style>
      </p:sp>
      <p:sp>
        <p:nvSpPr>
          <p:cNvPr id="1653" name="CustomShape 13"/>
          <p:cNvSpPr/>
          <p:nvPr/>
        </p:nvSpPr>
        <p:spPr>
          <a:xfrm>
            <a:off x="3885480" y="3365640"/>
            <a:ext cx="1765800" cy="360"/>
          </a:xfrm>
          <a:custGeom>
            <a:avLst/>
            <a:gdLst/>
            <a:ahLst/>
            <a:rect l="l" t="t" r="r" b="b"/>
            <a:pathLst>
              <a:path w="21600" h="21600">
                <a:moveTo>
                  <a:pt x="0" y="0"/>
                </a:moveTo>
                <a:lnTo>
                  <a:pt x="21600" y="21600"/>
                </a:lnTo>
              </a:path>
            </a:pathLst>
          </a:custGeom>
          <a:noFill/>
          <a:ln w="12600">
            <a:solidFill>
              <a:srgbClr val="8fa7c4"/>
            </a:solidFill>
            <a:tailEnd len="sm" type="arrow" w="med"/>
          </a:ln>
        </p:spPr>
        <p:style>
          <a:lnRef idx="1">
            <a:schemeClr val="accent1"/>
          </a:lnRef>
          <a:fillRef idx="0">
            <a:schemeClr val="accent1"/>
          </a:fillRef>
          <a:effectRef idx="0">
            <a:schemeClr val="accent1"/>
          </a:effectRef>
          <a:fontRef idx="minor"/>
        </p:style>
      </p:sp>
      <p:grpSp>
        <p:nvGrpSpPr>
          <p:cNvPr id="1654" name="Group 14"/>
          <p:cNvGrpSpPr/>
          <p:nvPr/>
        </p:nvGrpSpPr>
        <p:grpSpPr>
          <a:xfrm>
            <a:off x="8204760" y="2172960"/>
            <a:ext cx="819360" cy="2449080"/>
            <a:chOff x="8204760" y="2172960"/>
            <a:chExt cx="819360" cy="2449080"/>
          </a:xfrm>
        </p:grpSpPr>
        <p:sp>
          <p:nvSpPr>
            <p:cNvPr id="1655" name="CustomShape 15"/>
            <p:cNvSpPr/>
            <p:nvPr/>
          </p:nvSpPr>
          <p:spPr>
            <a:xfrm rot="10800000">
              <a:off x="8566920" y="2172960"/>
              <a:ext cx="457200" cy="2449080"/>
            </a:xfrm>
            <a:custGeom>
              <a:avLst/>
              <a:gdLst/>
              <a:ahLst/>
              <a:rect l="l" t="t" r="r" b="b"/>
              <a:pathLst>
                <a:path w="915363" h="399415">
                  <a:moveTo>
                    <a:pt x="0" y="0"/>
                  </a:moveTo>
                  <a:lnTo>
                    <a:pt x="915363" y="170"/>
                  </a:lnTo>
                  <a:lnTo>
                    <a:pt x="915363" y="399415"/>
                  </a:lnTo>
                  <a:lnTo>
                    <a:pt x="963" y="399415"/>
                  </a:lnTo>
                </a:path>
              </a:pathLst>
            </a:custGeom>
            <a:noFill/>
            <a:ln>
              <a:solidFill>
                <a:srgbClr val="8fa7c4"/>
              </a:solidFill>
              <a:headEnd len="sm" type="arrow" w="med"/>
              <a:tailEnd len="sm" type="arrow" w="med"/>
            </a:ln>
          </p:spPr>
          <p:style>
            <a:lnRef idx="2">
              <a:schemeClr val="accent1">
                <a:shade val="50000"/>
              </a:schemeClr>
            </a:lnRef>
            <a:fillRef idx="1">
              <a:schemeClr val="accent1"/>
            </a:fillRef>
            <a:effectRef idx="0">
              <a:schemeClr val="accent1"/>
            </a:effectRef>
            <a:fontRef idx="minor"/>
          </p:style>
        </p:sp>
        <p:sp>
          <p:nvSpPr>
            <p:cNvPr id="1656" name="CustomShape 16"/>
            <p:cNvSpPr/>
            <p:nvPr/>
          </p:nvSpPr>
          <p:spPr>
            <a:xfrm flipH="1">
              <a:off x="8204760" y="3383640"/>
              <a:ext cx="819360" cy="360"/>
            </a:xfrm>
            <a:custGeom>
              <a:avLst/>
              <a:gdLst/>
              <a:ahLst/>
              <a:rect l="l" t="t" r="r" b="b"/>
              <a:pathLst>
                <a:path w="21600" h="21600">
                  <a:moveTo>
                    <a:pt x="0" y="0"/>
                  </a:moveTo>
                  <a:lnTo>
                    <a:pt x="21600" y="21600"/>
                  </a:lnTo>
                </a:path>
              </a:pathLst>
            </a:custGeom>
            <a:noFill/>
            <a:ln w="12600">
              <a:solidFill>
                <a:srgbClr val="8fa7c4"/>
              </a:solidFill>
              <a:headEnd len="sm" type="arrow" w="med"/>
            </a:ln>
          </p:spPr>
          <p:style>
            <a:lnRef idx="1">
              <a:schemeClr val="accent1"/>
            </a:lnRef>
            <a:fillRef idx="0">
              <a:schemeClr val="accent1"/>
            </a:fillRef>
            <a:effectRef idx="0">
              <a:schemeClr val="accent1"/>
            </a:effectRef>
            <a:fontRef idx="minor"/>
          </p:style>
        </p:sp>
      </p:grpSp>
      <p:sp>
        <p:nvSpPr>
          <p:cNvPr id="1657" name="CustomShape 17"/>
          <p:cNvSpPr/>
          <p:nvPr/>
        </p:nvSpPr>
        <p:spPr>
          <a:xfrm>
            <a:off x="3265560" y="3902760"/>
            <a:ext cx="4506480" cy="674640"/>
          </a:xfrm>
          <a:custGeom>
            <a:avLst/>
            <a:gdLst/>
            <a:ahLst/>
            <a:rect l="l" t="t" r="r" b="b"/>
            <a:pathLst>
              <a:path w="4241800" h="889000">
                <a:moveTo>
                  <a:pt x="4241800" y="177800"/>
                </a:moveTo>
                <a:lnTo>
                  <a:pt x="4241800" y="889000"/>
                </a:lnTo>
                <a:lnTo>
                  <a:pt x="0" y="889000"/>
                </a:lnTo>
                <a:lnTo>
                  <a:pt x="0" y="711200"/>
                </a:lnTo>
                <a:lnTo>
                  <a:pt x="0" y="0"/>
                </a:lnTo>
              </a:path>
            </a:pathLst>
          </a:custGeom>
          <a:noFill/>
          <a:ln>
            <a:solidFill>
              <a:srgbClr val="8fa7c4"/>
            </a:solidFill>
            <a:tailEnd len="sm" type="arrow" w="med"/>
          </a:ln>
        </p:spPr>
        <p:style>
          <a:lnRef idx="2">
            <a:schemeClr val="accent1">
              <a:shade val="50000"/>
            </a:schemeClr>
          </a:lnRef>
          <a:fillRef idx="1">
            <a:schemeClr val="accent1"/>
          </a:fillRef>
          <a:effectRef idx="0">
            <a:schemeClr val="accent1"/>
          </a:effectRef>
          <a:fontRef idx="minor"/>
        </p:style>
      </p:sp>
      <p:sp>
        <p:nvSpPr>
          <p:cNvPr id="1658" name="CustomShape 18"/>
          <p:cNvSpPr/>
          <p:nvPr/>
        </p:nvSpPr>
        <p:spPr>
          <a:xfrm>
            <a:off x="6578640" y="3365640"/>
            <a:ext cx="731160" cy="360"/>
          </a:xfrm>
          <a:custGeom>
            <a:avLst/>
            <a:gdLst/>
            <a:ahLst/>
            <a:rect l="l" t="t" r="r" b="b"/>
            <a:pathLst>
              <a:path w="21600" h="21600">
                <a:moveTo>
                  <a:pt x="0" y="0"/>
                </a:moveTo>
                <a:lnTo>
                  <a:pt x="21600" y="21600"/>
                </a:lnTo>
              </a:path>
            </a:pathLst>
          </a:custGeom>
          <a:noFill/>
          <a:ln w="12600">
            <a:solidFill>
              <a:srgbClr val="8fa7c4"/>
            </a:solidFill>
            <a:tailEnd len="sm" type="arrow" w="med"/>
          </a:ln>
        </p:spPr>
        <p:style>
          <a:lnRef idx="1">
            <a:schemeClr val="accent1"/>
          </a:lnRef>
          <a:fillRef idx="0">
            <a:schemeClr val="accent1"/>
          </a:fillRef>
          <a:effectRef idx="0">
            <a:schemeClr val="accent1"/>
          </a:effectRef>
          <a:fontRef idx="minor"/>
        </p:style>
      </p:sp>
      <p:sp>
        <p:nvSpPr>
          <p:cNvPr id="1659" name="CustomShape 19"/>
          <p:cNvSpPr/>
          <p:nvPr/>
        </p:nvSpPr>
        <p:spPr>
          <a:xfrm>
            <a:off x="1379880" y="3093840"/>
            <a:ext cx="150624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200" spc="-1" strike="noStrike">
                <a:solidFill>
                  <a:srgbClr val="ffffff"/>
                </a:solidFill>
                <a:latin typeface="Arial"/>
              </a:rPr>
              <a:t>Git push</a:t>
            </a:r>
            <a:endParaRPr b="0" lang="en-US" sz="1200" spc="-1" strike="noStrike">
              <a:latin typeface="Arial"/>
            </a:endParaRPr>
          </a:p>
        </p:txBody>
      </p:sp>
      <p:sp>
        <p:nvSpPr>
          <p:cNvPr id="1660" name="CustomShape 20"/>
          <p:cNvSpPr/>
          <p:nvPr/>
        </p:nvSpPr>
        <p:spPr>
          <a:xfrm>
            <a:off x="3822480" y="3093840"/>
            <a:ext cx="150624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200" spc="-1" strike="noStrike">
                <a:solidFill>
                  <a:srgbClr val="ffffff"/>
                </a:solidFill>
                <a:latin typeface="Arial"/>
              </a:rPr>
              <a:t>Git webhook</a:t>
            </a:r>
            <a:endParaRPr b="0" lang="en-US" sz="1200" spc="-1" strike="noStrike">
              <a:latin typeface="Arial"/>
            </a:endParaRPr>
          </a:p>
        </p:txBody>
      </p:sp>
      <p:pic>
        <p:nvPicPr>
          <p:cNvPr id="1661" name="Graphic 48" descr=""/>
          <p:cNvPicPr/>
          <p:nvPr/>
        </p:nvPicPr>
        <p:blipFill>
          <a:blip r:embed="rId4"/>
          <a:stretch/>
        </p:blipFill>
        <p:spPr>
          <a:xfrm>
            <a:off x="9511920" y="1933560"/>
            <a:ext cx="469440" cy="469440"/>
          </a:xfrm>
          <a:prstGeom prst="rect">
            <a:avLst/>
          </a:prstGeom>
          <a:ln>
            <a:noFill/>
          </a:ln>
        </p:spPr>
      </p:pic>
      <p:pic>
        <p:nvPicPr>
          <p:cNvPr id="1662" name="Graphic 49" descr=""/>
          <p:cNvPicPr/>
          <p:nvPr/>
        </p:nvPicPr>
        <p:blipFill>
          <a:blip r:embed="rId5"/>
          <a:stretch/>
        </p:blipFill>
        <p:spPr>
          <a:xfrm>
            <a:off x="9511920" y="3987360"/>
            <a:ext cx="469440" cy="469440"/>
          </a:xfrm>
          <a:prstGeom prst="rect">
            <a:avLst/>
          </a:prstGeom>
          <a:ln>
            <a:noFill/>
          </a:ln>
        </p:spPr>
      </p:pic>
      <p:pic>
        <p:nvPicPr>
          <p:cNvPr id="1663" name="Graphic 50" descr=""/>
          <p:cNvPicPr/>
          <p:nvPr/>
        </p:nvPicPr>
        <p:blipFill>
          <a:blip r:embed="rId6"/>
          <a:stretch/>
        </p:blipFill>
        <p:spPr>
          <a:xfrm>
            <a:off x="9505440" y="3021840"/>
            <a:ext cx="469440" cy="469440"/>
          </a:xfrm>
          <a:prstGeom prst="rect">
            <a:avLst/>
          </a:prstGeom>
          <a:ln>
            <a:noFill/>
          </a:ln>
        </p:spPr>
      </p:pic>
      <p:pic>
        <p:nvPicPr>
          <p:cNvPr id="1664" name="Graphic 51" descr=""/>
          <p:cNvPicPr/>
          <p:nvPr/>
        </p:nvPicPr>
        <p:blipFill>
          <a:blip r:embed="rId7"/>
          <a:stretch/>
        </p:blipFill>
        <p:spPr>
          <a:xfrm>
            <a:off x="5101920" y="1536480"/>
            <a:ext cx="329760" cy="3297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5"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666"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AD0BFFC1-0AFD-452E-98FE-E9E272C64A79}" type="slidenum">
              <a:rPr b="0" lang="en-US" sz="1200" spc="-1" strike="noStrike">
                <a:solidFill>
                  <a:srgbClr val="ffffff"/>
                </a:solidFill>
                <a:latin typeface="Arial"/>
              </a:rPr>
              <a:t>19</a:t>
            </a:fld>
            <a:endParaRPr b="0" lang="en-US" sz="1200" spc="-1" strike="noStrike">
              <a:latin typeface="Times New Roman"/>
            </a:endParaRPr>
          </a:p>
        </p:txBody>
      </p:sp>
      <p:sp>
        <p:nvSpPr>
          <p:cNvPr id="1667"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Example: Chef Automate Architecture on AWS</a:t>
            </a:r>
            <a:endParaRPr b="0" lang="en-US" sz="2800" spc="-1" strike="noStrike">
              <a:solidFill>
                <a:srgbClr val="000000"/>
              </a:solidFill>
              <a:latin typeface="Calibri"/>
            </a:endParaRPr>
          </a:p>
        </p:txBody>
      </p:sp>
      <p:sp>
        <p:nvSpPr>
          <p:cNvPr id="1668" name="CustomShape 4"/>
          <p:cNvSpPr/>
          <p:nvPr/>
        </p:nvSpPr>
        <p:spPr>
          <a:xfrm>
            <a:off x="457200" y="2728800"/>
            <a:ext cx="3534840" cy="1688040"/>
          </a:xfrm>
          <a:prstGeom prst="rect">
            <a:avLst/>
          </a:prstGeom>
          <a:noFill/>
          <a:ln>
            <a:noFill/>
          </a:ln>
        </p:spPr>
        <p:style>
          <a:lnRef idx="0"/>
          <a:fillRef idx="0"/>
          <a:effectRef idx="0"/>
          <a:fontRef idx="minor"/>
        </p:style>
        <p:txBody>
          <a:bodyPr lIns="90000" rIns="90000" tIns="45000" bIns="45000">
            <a:spAutoFit/>
          </a:bodyPr>
          <a:p>
            <a:pPr marL="228600" indent="-228240">
              <a:lnSpc>
                <a:spcPct val="150000"/>
              </a:lnSpc>
              <a:buClr>
                <a:srgbClr val="ffffff"/>
              </a:buClr>
              <a:buFont typeface="StarSymbol"/>
              <a:buAutoNum type="arabicPeriod"/>
            </a:pPr>
            <a:r>
              <a:rPr b="0" lang="en-US" sz="1400" spc="-1" strike="noStrike">
                <a:solidFill>
                  <a:srgbClr val="ffffff"/>
                </a:solidFill>
                <a:latin typeface="Arial"/>
              </a:rPr>
              <a:t>Chef Knife is used to upload cookbooks</a:t>
            </a:r>
            <a:endParaRPr b="0" lang="en-US" sz="1400" spc="-1" strike="noStrike">
              <a:latin typeface="Arial"/>
            </a:endParaRPr>
          </a:p>
          <a:p>
            <a:pPr marL="228600" indent="-228240">
              <a:lnSpc>
                <a:spcPct val="150000"/>
              </a:lnSpc>
              <a:buClr>
                <a:srgbClr val="ffffff"/>
              </a:buClr>
              <a:buFont typeface="StarSymbol"/>
              <a:buAutoNum type="arabicPeriod"/>
            </a:pPr>
            <a:r>
              <a:rPr b="0" lang="en-US" sz="1400" spc="-1" strike="noStrike">
                <a:solidFill>
                  <a:srgbClr val="ffffff"/>
                </a:solidFill>
                <a:latin typeface="Arial"/>
              </a:rPr>
              <a:t>Knife is used to bootstrap and communicate with nodes</a:t>
            </a:r>
            <a:endParaRPr b="0" lang="en-US" sz="1400" spc="-1" strike="noStrike">
              <a:latin typeface="Arial"/>
            </a:endParaRPr>
          </a:p>
          <a:p>
            <a:pPr marL="228600" indent="-228240">
              <a:lnSpc>
                <a:spcPct val="150000"/>
              </a:lnSpc>
              <a:buClr>
                <a:srgbClr val="ffffff"/>
              </a:buClr>
              <a:buFont typeface="StarSymbol"/>
              <a:buAutoNum type="arabicPeriod"/>
            </a:pPr>
            <a:r>
              <a:rPr b="0" lang="en-US" sz="1400" spc="-1" strike="noStrike">
                <a:solidFill>
                  <a:srgbClr val="ffffff"/>
                </a:solidFill>
                <a:latin typeface="Arial"/>
              </a:rPr>
              <a:t>Chef-client processes run-list</a:t>
            </a:r>
            <a:endParaRPr b="0" lang="en-US" sz="1400" spc="-1" strike="noStrike">
              <a:latin typeface="Arial"/>
            </a:endParaRPr>
          </a:p>
        </p:txBody>
      </p:sp>
      <p:sp>
        <p:nvSpPr>
          <p:cNvPr id="1669" name="CustomShape 5"/>
          <p:cNvSpPr/>
          <p:nvPr/>
        </p:nvSpPr>
        <p:spPr>
          <a:xfrm>
            <a:off x="4793760" y="2673360"/>
            <a:ext cx="6555600" cy="2279160"/>
          </a:xfrm>
          <a:prstGeom prst="rect">
            <a:avLst/>
          </a:prstGeom>
          <a:solidFill>
            <a:schemeClr val="accent6">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p:style>
      </p:sp>
      <p:grpSp>
        <p:nvGrpSpPr>
          <p:cNvPr id="1670" name="Group 6"/>
          <p:cNvGrpSpPr/>
          <p:nvPr/>
        </p:nvGrpSpPr>
        <p:grpSpPr>
          <a:xfrm>
            <a:off x="9793080" y="3207960"/>
            <a:ext cx="390600" cy="333360"/>
            <a:chOff x="9793080" y="3207960"/>
            <a:chExt cx="390600" cy="333360"/>
          </a:xfrm>
        </p:grpSpPr>
        <p:sp>
          <p:nvSpPr>
            <p:cNvPr id="1671" name="CustomShape 7"/>
            <p:cNvSpPr/>
            <p:nvPr/>
          </p:nvSpPr>
          <p:spPr>
            <a:xfrm>
              <a:off x="9821520" y="3207960"/>
              <a:ext cx="333360" cy="333360"/>
            </a:xfrm>
            <a:prstGeom prst="ellipse">
              <a:avLst/>
            </a:prstGeom>
            <a:solidFill>
              <a:srgbClr val="fafafa"/>
            </a:solidFill>
            <a:ln>
              <a:noFill/>
            </a:ln>
          </p:spPr>
          <p:style>
            <a:lnRef idx="2">
              <a:schemeClr val="accent1">
                <a:shade val="50000"/>
              </a:schemeClr>
            </a:lnRef>
            <a:fillRef idx="1">
              <a:schemeClr val="accent1"/>
            </a:fillRef>
            <a:effectRef idx="0">
              <a:schemeClr val="accent1"/>
            </a:effectRef>
            <a:fontRef idx="minor"/>
          </p:style>
        </p:sp>
        <p:sp>
          <p:nvSpPr>
            <p:cNvPr id="1672" name="CustomShape 8"/>
            <p:cNvSpPr/>
            <p:nvPr/>
          </p:nvSpPr>
          <p:spPr>
            <a:xfrm>
              <a:off x="9793080" y="3212280"/>
              <a:ext cx="39060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400" spc="-1" strike="noStrike">
                  <a:solidFill>
                    <a:srgbClr val="000000"/>
                  </a:solidFill>
                  <a:latin typeface="Calibri"/>
                </a:rPr>
                <a:t>3</a:t>
              </a:r>
              <a:endParaRPr b="0" lang="en-US" sz="1400" spc="-1" strike="noStrike">
                <a:latin typeface="Arial"/>
              </a:endParaRPr>
            </a:p>
          </p:txBody>
        </p:sp>
      </p:grpSp>
      <p:grpSp>
        <p:nvGrpSpPr>
          <p:cNvPr id="1673" name="Group 9"/>
          <p:cNvGrpSpPr/>
          <p:nvPr/>
        </p:nvGrpSpPr>
        <p:grpSpPr>
          <a:xfrm>
            <a:off x="7768440" y="4146120"/>
            <a:ext cx="390600" cy="333360"/>
            <a:chOff x="7768440" y="4146120"/>
            <a:chExt cx="390600" cy="333360"/>
          </a:xfrm>
        </p:grpSpPr>
        <p:sp>
          <p:nvSpPr>
            <p:cNvPr id="1674" name="CustomShape 10"/>
            <p:cNvSpPr/>
            <p:nvPr/>
          </p:nvSpPr>
          <p:spPr>
            <a:xfrm>
              <a:off x="7797240" y="4146120"/>
              <a:ext cx="333360" cy="333360"/>
            </a:xfrm>
            <a:prstGeom prst="ellipse">
              <a:avLst/>
            </a:prstGeom>
            <a:solidFill>
              <a:srgbClr val="fafafa"/>
            </a:solidFill>
            <a:ln>
              <a:noFill/>
            </a:ln>
          </p:spPr>
          <p:style>
            <a:lnRef idx="2">
              <a:schemeClr val="accent1">
                <a:shade val="50000"/>
              </a:schemeClr>
            </a:lnRef>
            <a:fillRef idx="1">
              <a:schemeClr val="accent1"/>
            </a:fillRef>
            <a:effectRef idx="0">
              <a:schemeClr val="accent1"/>
            </a:effectRef>
            <a:fontRef idx="minor"/>
          </p:style>
        </p:sp>
        <p:sp>
          <p:nvSpPr>
            <p:cNvPr id="1675" name="CustomShape 11"/>
            <p:cNvSpPr/>
            <p:nvPr/>
          </p:nvSpPr>
          <p:spPr>
            <a:xfrm>
              <a:off x="7768440" y="4150080"/>
              <a:ext cx="39060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400" spc="-1" strike="noStrike">
                  <a:solidFill>
                    <a:srgbClr val="000000"/>
                  </a:solidFill>
                  <a:latin typeface="Calibri"/>
                </a:rPr>
                <a:t>2</a:t>
              </a:r>
              <a:endParaRPr b="0" lang="en-US" sz="1400" spc="-1" strike="noStrike">
                <a:latin typeface="Arial"/>
              </a:endParaRPr>
            </a:p>
          </p:txBody>
        </p:sp>
      </p:grpSp>
      <p:grpSp>
        <p:nvGrpSpPr>
          <p:cNvPr id="1676" name="Group 12"/>
          <p:cNvGrpSpPr/>
          <p:nvPr/>
        </p:nvGrpSpPr>
        <p:grpSpPr>
          <a:xfrm>
            <a:off x="5725080" y="3200760"/>
            <a:ext cx="390600" cy="333360"/>
            <a:chOff x="5725080" y="3200760"/>
            <a:chExt cx="390600" cy="333360"/>
          </a:xfrm>
        </p:grpSpPr>
        <p:sp>
          <p:nvSpPr>
            <p:cNvPr id="1677" name="CustomShape 13"/>
            <p:cNvSpPr/>
            <p:nvPr/>
          </p:nvSpPr>
          <p:spPr>
            <a:xfrm>
              <a:off x="5753520" y="3200760"/>
              <a:ext cx="333360" cy="333360"/>
            </a:xfrm>
            <a:prstGeom prst="ellipse">
              <a:avLst/>
            </a:prstGeom>
            <a:solidFill>
              <a:srgbClr val="fafafa"/>
            </a:solidFill>
            <a:ln>
              <a:noFill/>
            </a:ln>
          </p:spPr>
          <p:style>
            <a:lnRef idx="2">
              <a:schemeClr val="accent1">
                <a:shade val="50000"/>
              </a:schemeClr>
            </a:lnRef>
            <a:fillRef idx="1">
              <a:schemeClr val="accent1"/>
            </a:fillRef>
            <a:effectRef idx="0">
              <a:schemeClr val="accent1"/>
            </a:effectRef>
            <a:fontRef idx="minor"/>
          </p:style>
        </p:sp>
        <p:sp>
          <p:nvSpPr>
            <p:cNvPr id="1678" name="CustomShape 14"/>
            <p:cNvSpPr/>
            <p:nvPr/>
          </p:nvSpPr>
          <p:spPr>
            <a:xfrm>
              <a:off x="5725080" y="3204720"/>
              <a:ext cx="39060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400" spc="-1" strike="noStrike">
                  <a:solidFill>
                    <a:srgbClr val="000000"/>
                  </a:solidFill>
                  <a:latin typeface="Calibri"/>
                </a:rPr>
                <a:t>1</a:t>
              </a:r>
              <a:endParaRPr b="0" lang="en-US" sz="1400" spc="-1" strike="noStrike">
                <a:latin typeface="Arial"/>
              </a:endParaRPr>
            </a:p>
          </p:txBody>
        </p:sp>
      </p:grpSp>
      <p:grpSp>
        <p:nvGrpSpPr>
          <p:cNvPr id="1679" name="Group 15"/>
          <p:cNvGrpSpPr/>
          <p:nvPr/>
        </p:nvGrpSpPr>
        <p:grpSpPr>
          <a:xfrm>
            <a:off x="6206760" y="2999160"/>
            <a:ext cx="3492000" cy="1022040"/>
            <a:chOff x="6206760" y="2999160"/>
            <a:chExt cx="3492000" cy="1022040"/>
          </a:xfrm>
        </p:grpSpPr>
        <p:sp>
          <p:nvSpPr>
            <p:cNvPr id="1680" name="CustomShape 16"/>
            <p:cNvSpPr/>
            <p:nvPr/>
          </p:nvSpPr>
          <p:spPr>
            <a:xfrm>
              <a:off x="6602760" y="4020840"/>
              <a:ext cx="2740320" cy="360"/>
            </a:xfrm>
            <a:custGeom>
              <a:avLst/>
              <a:gdLst/>
              <a:ahLst/>
              <a:rect l="l" t="t" r="r" b="b"/>
              <a:pathLst>
                <a:path w="21600" h="21600">
                  <a:moveTo>
                    <a:pt x="0" y="0"/>
                  </a:moveTo>
                  <a:lnTo>
                    <a:pt x="21600" y="21600"/>
                  </a:lnTo>
                </a:path>
              </a:pathLst>
            </a:custGeom>
            <a:noFill/>
            <a:ln w="12600">
              <a:solidFill>
                <a:srgbClr val="8fa7c4"/>
              </a:solidFill>
              <a:tailEnd len="sm" type="arrow" w="med"/>
            </a:ln>
          </p:spPr>
          <p:style>
            <a:lnRef idx="1">
              <a:schemeClr val="accent1"/>
            </a:lnRef>
            <a:fillRef idx="0">
              <a:schemeClr val="accent1"/>
            </a:fillRef>
            <a:effectRef idx="0">
              <a:schemeClr val="accent1"/>
            </a:effectRef>
            <a:fontRef idx="minor"/>
          </p:style>
        </p:sp>
        <p:sp>
          <p:nvSpPr>
            <p:cNvPr id="1681" name="CustomShape 17"/>
            <p:cNvSpPr/>
            <p:nvPr/>
          </p:nvSpPr>
          <p:spPr>
            <a:xfrm>
              <a:off x="8327520" y="3011760"/>
              <a:ext cx="1371240" cy="711000"/>
            </a:xfrm>
            <a:custGeom>
              <a:avLst/>
              <a:gdLst/>
              <a:ahLst/>
              <a:rect l="l" t="t" r="r" b="b"/>
              <a:pathLst>
                <a:path w="1371600" h="711200">
                  <a:moveTo>
                    <a:pt x="1371600" y="711200"/>
                  </a:moveTo>
                  <a:lnTo>
                    <a:pt x="1371600" y="0"/>
                  </a:lnTo>
                  <a:lnTo>
                    <a:pt x="0" y="0"/>
                  </a:lnTo>
                </a:path>
              </a:pathLst>
            </a:custGeom>
            <a:noFill/>
            <a:ln>
              <a:solidFill>
                <a:srgbClr val="8fa7c4"/>
              </a:solidFill>
              <a:tailEnd len="med" type="arrow" w="med"/>
            </a:ln>
          </p:spPr>
          <p:style>
            <a:lnRef idx="2">
              <a:schemeClr val="accent1">
                <a:shade val="50000"/>
              </a:schemeClr>
            </a:lnRef>
            <a:fillRef idx="1">
              <a:schemeClr val="accent1"/>
            </a:fillRef>
            <a:effectRef idx="0">
              <a:schemeClr val="accent1"/>
            </a:effectRef>
            <a:fontRef idx="minor"/>
          </p:style>
        </p:sp>
        <p:sp>
          <p:nvSpPr>
            <p:cNvPr id="1682" name="CustomShape 18"/>
            <p:cNvSpPr/>
            <p:nvPr/>
          </p:nvSpPr>
          <p:spPr>
            <a:xfrm>
              <a:off x="6206760" y="2999160"/>
              <a:ext cx="1485720" cy="698040"/>
            </a:xfrm>
            <a:custGeom>
              <a:avLst/>
              <a:gdLst/>
              <a:ahLst/>
              <a:rect l="l" t="t" r="r" b="b"/>
              <a:pathLst>
                <a:path w="1485900" h="698500">
                  <a:moveTo>
                    <a:pt x="1485900" y="0"/>
                  </a:moveTo>
                  <a:lnTo>
                    <a:pt x="0" y="0"/>
                  </a:lnTo>
                  <a:lnTo>
                    <a:pt x="0" y="698500"/>
                  </a:lnTo>
                </a:path>
              </a:pathLst>
            </a:custGeom>
            <a:noFill/>
            <a:ln>
              <a:solidFill>
                <a:srgbClr val="8fa7c4"/>
              </a:solidFill>
              <a:tailEnd len="med" type="arrow" w="med"/>
            </a:ln>
          </p:spPr>
          <p:style>
            <a:lnRef idx="2">
              <a:schemeClr val="accent1">
                <a:shade val="50000"/>
              </a:schemeClr>
            </a:lnRef>
            <a:fillRef idx="1">
              <a:schemeClr val="accent1"/>
            </a:fillRef>
            <a:effectRef idx="0">
              <a:schemeClr val="accent1"/>
            </a:effectRef>
            <a:fontRef idx="minor"/>
          </p:style>
        </p:sp>
      </p:grpSp>
      <p:pic>
        <p:nvPicPr>
          <p:cNvPr id="1683" name="Graphic 49" descr=""/>
          <p:cNvPicPr/>
          <p:nvPr/>
        </p:nvPicPr>
        <p:blipFill>
          <a:blip r:embed="rId1"/>
          <a:stretch/>
        </p:blipFill>
        <p:spPr>
          <a:xfrm>
            <a:off x="4793760" y="2679480"/>
            <a:ext cx="273960" cy="273960"/>
          </a:xfrm>
          <a:prstGeom prst="rect">
            <a:avLst/>
          </a:prstGeom>
          <a:ln>
            <a:noFill/>
          </a:ln>
        </p:spPr>
      </p:pic>
      <p:pic>
        <p:nvPicPr>
          <p:cNvPr id="1684" name="Graphic 50" descr=""/>
          <p:cNvPicPr/>
          <p:nvPr/>
        </p:nvPicPr>
        <p:blipFill>
          <a:blip r:embed="rId2"/>
          <a:stretch/>
        </p:blipFill>
        <p:spPr>
          <a:xfrm>
            <a:off x="4355640" y="2104200"/>
            <a:ext cx="327600" cy="327600"/>
          </a:xfrm>
          <a:prstGeom prst="rect">
            <a:avLst/>
          </a:prstGeom>
          <a:ln>
            <a:noFill/>
          </a:ln>
        </p:spPr>
      </p:pic>
      <p:pic>
        <p:nvPicPr>
          <p:cNvPr id="1685" name="Graphic 51" descr=""/>
          <p:cNvPicPr/>
          <p:nvPr/>
        </p:nvPicPr>
        <p:blipFill>
          <a:blip r:embed="rId3"/>
          <a:stretch/>
        </p:blipFill>
        <p:spPr>
          <a:xfrm>
            <a:off x="4141800" y="1273680"/>
            <a:ext cx="329760" cy="329760"/>
          </a:xfrm>
          <a:prstGeom prst="rect">
            <a:avLst/>
          </a:prstGeom>
          <a:ln>
            <a:noFill/>
          </a:ln>
        </p:spPr>
      </p:pic>
      <p:sp>
        <p:nvSpPr>
          <p:cNvPr id="1686" name="CustomShape 19"/>
          <p:cNvSpPr/>
          <p:nvPr/>
        </p:nvSpPr>
        <p:spPr>
          <a:xfrm>
            <a:off x="4356720" y="2104560"/>
            <a:ext cx="7365240" cy="3381480"/>
          </a:xfrm>
          <a:prstGeom prst="rect">
            <a:avLst/>
          </a:prstGeom>
          <a:noFill/>
          <a:ln>
            <a:solidFill>
              <a:srgbClr val="6cae3e"/>
            </a:solidFill>
          </a:ln>
        </p:spPr>
        <p:style>
          <a:lnRef idx="2">
            <a:schemeClr val="accent1">
              <a:shade val="50000"/>
            </a:schemeClr>
          </a:lnRef>
          <a:fillRef idx="1">
            <a:schemeClr val="accent1"/>
          </a:fillRef>
          <a:effectRef idx="0">
            <a:schemeClr val="accent1"/>
          </a:effectRef>
          <a:fontRef idx="minor"/>
        </p:style>
        <p:txBody>
          <a:bodyPr lIns="457200" tIns="91440">
            <a:noAutofit/>
          </a:bodyPr>
          <a:p>
            <a:pPr>
              <a:lnSpc>
                <a:spcPct val="100000"/>
              </a:lnSpc>
            </a:pPr>
            <a:r>
              <a:rPr b="0" lang="en-US" sz="1200" spc="-1" strike="noStrike">
                <a:solidFill>
                  <a:srgbClr val="6cae3e"/>
                </a:solidFill>
                <a:latin typeface="Arial"/>
              </a:rPr>
              <a:t>VPC</a:t>
            </a:r>
            <a:endParaRPr b="0" lang="en-US" sz="1200" spc="-1" strike="noStrike">
              <a:latin typeface="Arial"/>
            </a:endParaRPr>
          </a:p>
        </p:txBody>
      </p:sp>
      <p:sp>
        <p:nvSpPr>
          <p:cNvPr id="1687" name="CustomShape 20"/>
          <p:cNvSpPr/>
          <p:nvPr/>
        </p:nvSpPr>
        <p:spPr>
          <a:xfrm>
            <a:off x="4135320" y="1270080"/>
            <a:ext cx="7815240" cy="45925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p:style>
        <p:txBody>
          <a:bodyPr lIns="457200" tIns="91440">
            <a:noAutofit/>
          </a:bodyPr>
          <a:p>
            <a:pPr>
              <a:lnSpc>
                <a:spcPct val="100000"/>
              </a:lnSpc>
            </a:pPr>
            <a:r>
              <a:rPr b="0" lang="en-US" sz="1200" spc="-1" strike="noStrike">
                <a:solidFill>
                  <a:srgbClr val="ffffff"/>
                </a:solidFill>
                <a:latin typeface="Arial"/>
              </a:rPr>
              <a:t>AWS Cloud</a:t>
            </a:r>
            <a:endParaRPr b="0" lang="en-US" sz="1200" spc="-1" strike="noStrike">
              <a:latin typeface="Arial"/>
            </a:endParaRPr>
          </a:p>
        </p:txBody>
      </p:sp>
      <p:sp>
        <p:nvSpPr>
          <p:cNvPr id="1688" name="CustomShape 21"/>
          <p:cNvSpPr/>
          <p:nvPr/>
        </p:nvSpPr>
        <p:spPr>
          <a:xfrm>
            <a:off x="4601880" y="1592640"/>
            <a:ext cx="6912720" cy="4079160"/>
          </a:xfrm>
          <a:prstGeom prst="rect">
            <a:avLst/>
          </a:prstGeom>
          <a:noFill/>
          <a:ln>
            <a:solidFill>
              <a:srgbClr val="5b9cd5"/>
            </a:solidFill>
            <a:prstDash val="dash"/>
          </a:ln>
        </p:spPr>
        <p:style>
          <a:lnRef idx="2">
            <a:schemeClr val="accent1">
              <a:shade val="50000"/>
            </a:schemeClr>
          </a:lnRef>
          <a:fillRef idx="1">
            <a:schemeClr val="accent1"/>
          </a:fillRef>
          <a:effectRef idx="0">
            <a:schemeClr val="accent1"/>
          </a:effectRef>
          <a:fontRef idx="minor"/>
        </p:style>
      </p:sp>
      <p:sp>
        <p:nvSpPr>
          <p:cNvPr id="1689" name="CustomShape 22"/>
          <p:cNvSpPr/>
          <p:nvPr/>
        </p:nvSpPr>
        <p:spPr>
          <a:xfrm>
            <a:off x="7054920" y="5079240"/>
            <a:ext cx="2006280" cy="242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000" spc="-1" strike="noStrike">
                <a:solidFill>
                  <a:srgbClr val="6cae3e"/>
                </a:solidFill>
                <a:latin typeface="Arial"/>
              </a:rPr>
              <a:t>10.0.0.0/16</a:t>
            </a:r>
            <a:endParaRPr b="0" lang="en-US" sz="1000" spc="-1" strike="noStrike">
              <a:latin typeface="Arial"/>
            </a:endParaRPr>
          </a:p>
        </p:txBody>
      </p:sp>
      <p:sp>
        <p:nvSpPr>
          <p:cNvPr id="1690" name="CustomShape 23"/>
          <p:cNvSpPr/>
          <p:nvPr/>
        </p:nvSpPr>
        <p:spPr>
          <a:xfrm>
            <a:off x="7054920" y="4655160"/>
            <a:ext cx="2006280" cy="242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000" spc="-1" strike="noStrike">
                <a:solidFill>
                  <a:srgbClr val="6cae3e"/>
                </a:solidFill>
                <a:latin typeface="Arial"/>
              </a:rPr>
              <a:t>10.0.0.0/19</a:t>
            </a:r>
            <a:endParaRPr b="0" lang="en-US" sz="1000" spc="-1" strike="noStrike">
              <a:latin typeface="Arial"/>
            </a:endParaRPr>
          </a:p>
        </p:txBody>
      </p:sp>
      <p:pic>
        <p:nvPicPr>
          <p:cNvPr id="1691" name="Graphic 57" descr=""/>
          <p:cNvPicPr/>
          <p:nvPr/>
        </p:nvPicPr>
        <p:blipFill>
          <a:blip r:embed="rId4"/>
          <a:stretch/>
        </p:blipFill>
        <p:spPr>
          <a:xfrm>
            <a:off x="6000480" y="3816720"/>
            <a:ext cx="469440" cy="469440"/>
          </a:xfrm>
          <a:prstGeom prst="rect">
            <a:avLst/>
          </a:prstGeom>
          <a:ln>
            <a:noFill/>
          </a:ln>
        </p:spPr>
      </p:pic>
      <p:pic>
        <p:nvPicPr>
          <p:cNvPr id="1692" name="Graphic 58" descr=""/>
          <p:cNvPicPr/>
          <p:nvPr/>
        </p:nvPicPr>
        <p:blipFill>
          <a:blip r:embed="rId5"/>
          <a:stretch/>
        </p:blipFill>
        <p:spPr>
          <a:xfrm>
            <a:off x="7791120" y="2766240"/>
            <a:ext cx="469440" cy="469440"/>
          </a:xfrm>
          <a:prstGeom prst="rect">
            <a:avLst/>
          </a:prstGeom>
          <a:ln>
            <a:noFill/>
          </a:ln>
        </p:spPr>
      </p:pic>
      <p:pic>
        <p:nvPicPr>
          <p:cNvPr id="1693" name="Graphic 59" descr=""/>
          <p:cNvPicPr/>
          <p:nvPr/>
        </p:nvPicPr>
        <p:blipFill>
          <a:blip r:embed="rId6"/>
          <a:stretch/>
        </p:blipFill>
        <p:spPr>
          <a:xfrm>
            <a:off x="9480240" y="3816720"/>
            <a:ext cx="469440" cy="469440"/>
          </a:xfrm>
          <a:prstGeom prst="rect">
            <a:avLst/>
          </a:prstGeom>
          <a:ln>
            <a:noFill/>
          </a:ln>
        </p:spPr>
      </p:pic>
      <p:sp>
        <p:nvSpPr>
          <p:cNvPr id="1694" name="CustomShape 24"/>
          <p:cNvSpPr/>
          <p:nvPr/>
        </p:nvSpPr>
        <p:spPr>
          <a:xfrm>
            <a:off x="7141680" y="2345400"/>
            <a:ext cx="1768680" cy="242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000" spc="-1" strike="noStrike">
                <a:solidFill>
                  <a:srgbClr val="ffffff"/>
                </a:solidFill>
                <a:latin typeface="Arial"/>
              </a:rPr>
              <a:t>Internet gateway</a:t>
            </a:r>
            <a:endParaRPr b="0" lang="en-US" sz="1000" spc="-1" strike="noStrike">
              <a:latin typeface="Arial"/>
            </a:endParaRPr>
          </a:p>
        </p:txBody>
      </p:sp>
      <p:pic>
        <p:nvPicPr>
          <p:cNvPr id="1695" name="Graphic 61" descr=""/>
          <p:cNvPicPr/>
          <p:nvPr/>
        </p:nvPicPr>
        <p:blipFill>
          <a:blip r:embed="rId7"/>
          <a:stretch/>
        </p:blipFill>
        <p:spPr>
          <a:xfrm>
            <a:off x="7791120" y="1865520"/>
            <a:ext cx="469440" cy="469440"/>
          </a:xfrm>
          <a:prstGeom prst="rect">
            <a:avLst/>
          </a:prstGeom>
          <a:ln>
            <a:noFill/>
          </a:ln>
        </p:spPr>
      </p:pic>
      <p:sp>
        <p:nvSpPr>
          <p:cNvPr id="1696" name="CustomShape 25"/>
          <p:cNvSpPr/>
          <p:nvPr/>
        </p:nvSpPr>
        <p:spPr>
          <a:xfrm>
            <a:off x="7141680" y="3227400"/>
            <a:ext cx="1768680" cy="242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000" spc="-1" strike="noStrike">
                <a:solidFill>
                  <a:srgbClr val="ffffff"/>
                </a:solidFill>
                <a:latin typeface="Arial"/>
              </a:rPr>
              <a:t>Chef Automate</a:t>
            </a:r>
            <a:endParaRPr b="0" lang="en-US" sz="1000" spc="-1" strike="noStrike">
              <a:latin typeface="Arial"/>
            </a:endParaRPr>
          </a:p>
        </p:txBody>
      </p:sp>
      <p:sp>
        <p:nvSpPr>
          <p:cNvPr id="1697" name="CustomShape 26"/>
          <p:cNvSpPr/>
          <p:nvPr/>
        </p:nvSpPr>
        <p:spPr>
          <a:xfrm>
            <a:off x="5351040" y="4341240"/>
            <a:ext cx="1768680" cy="394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000" spc="-1" strike="noStrike">
                <a:solidFill>
                  <a:srgbClr val="ffffff"/>
                </a:solidFill>
                <a:latin typeface="Arial"/>
              </a:rPr>
              <a:t>Chef workstation </a:t>
            </a:r>
            <a:br/>
            <a:r>
              <a:rPr b="0" lang="en-US" sz="1000" spc="-1" strike="noStrike">
                <a:solidFill>
                  <a:srgbClr val="ffffff"/>
                </a:solidFill>
                <a:latin typeface="Arial"/>
              </a:rPr>
              <a:t>(local Chef repo)</a:t>
            </a:r>
            <a:endParaRPr b="0" lang="en-US" sz="1000" spc="-1" strike="noStrike">
              <a:latin typeface="Arial"/>
            </a:endParaRPr>
          </a:p>
        </p:txBody>
      </p:sp>
      <p:sp>
        <p:nvSpPr>
          <p:cNvPr id="1698" name="CustomShape 27"/>
          <p:cNvSpPr/>
          <p:nvPr/>
        </p:nvSpPr>
        <p:spPr>
          <a:xfrm>
            <a:off x="8830800" y="4341240"/>
            <a:ext cx="1768680" cy="242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000" spc="-1" strike="noStrike">
                <a:solidFill>
                  <a:srgbClr val="ffffff"/>
                </a:solidFill>
                <a:latin typeface="Arial"/>
              </a:rPr>
              <a:t>Chef node</a:t>
            </a:r>
            <a:endParaRPr b="0" lang="en-US" sz="1000" spc="-1" strike="noStrike">
              <a:latin typeface="Arial"/>
            </a:endParaRPr>
          </a:p>
        </p:txBody>
      </p:sp>
      <p:sp>
        <p:nvSpPr>
          <p:cNvPr id="1699" name="CustomShape 28"/>
          <p:cNvSpPr/>
          <p:nvPr/>
        </p:nvSpPr>
        <p:spPr>
          <a:xfrm>
            <a:off x="7477560" y="1597680"/>
            <a:ext cx="1096920" cy="24264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000" spc="-1" strike="noStrike">
                <a:solidFill>
                  <a:srgbClr val="5b9cd5"/>
                </a:solidFill>
                <a:latin typeface="Arial"/>
              </a:rPr>
              <a:t>Availability Zone</a:t>
            </a:r>
            <a:endParaRPr b="0" lang="en-US" sz="1000" spc="-1" strike="noStrike">
              <a:latin typeface="Arial"/>
            </a:endParaRPr>
          </a:p>
        </p:txBody>
      </p:sp>
      <p:sp>
        <p:nvSpPr>
          <p:cNvPr id="1700" name="CustomShape 29"/>
          <p:cNvSpPr/>
          <p:nvPr/>
        </p:nvSpPr>
        <p:spPr>
          <a:xfrm>
            <a:off x="5091840" y="2689920"/>
            <a:ext cx="1323360" cy="272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6cae3e"/>
                </a:solidFill>
                <a:latin typeface="Arial"/>
              </a:rPr>
              <a:t>Public subnet</a:t>
            </a:r>
            <a:endParaRPr b="0" lang="en-US" sz="1200" spc="-1" strike="noStrike">
              <a:latin typeface="Arial"/>
            </a:endParaRPr>
          </a:p>
        </p:txBody>
      </p:sp>
      <p:pic>
        <p:nvPicPr>
          <p:cNvPr id="1701" name="Graphic 67" descr=""/>
          <p:cNvPicPr/>
          <p:nvPr/>
        </p:nvPicPr>
        <p:blipFill>
          <a:blip r:embed="rId8"/>
          <a:stretch/>
        </p:blipFill>
        <p:spPr>
          <a:xfrm>
            <a:off x="4356720" y="2103840"/>
            <a:ext cx="329760" cy="329760"/>
          </a:xfrm>
          <a:prstGeom prst="rect">
            <a:avLst/>
          </a:prstGeom>
          <a:ln>
            <a:noFill/>
          </a:ln>
        </p:spPr>
      </p:pic>
    </p:spTree>
  </p:cSld>
  <mc:AlternateContent>
    <mc:Choice Requires="p14">
      <p:transition spd="slow" p14:dur="2000">
        <p:plus/>
      </p:transition>
    </mc:Choice>
    <mc:Fallback>
      <p:transition spd="slow">
        <p:plus/>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2" name="TextShape 1"/>
          <p:cNvSpPr txBox="1"/>
          <p:nvPr/>
        </p:nvSpPr>
        <p:spPr>
          <a:xfrm>
            <a:off x="152280" y="1473120"/>
            <a:ext cx="9650160" cy="2595240"/>
          </a:xfrm>
          <a:prstGeom prst="rect">
            <a:avLst/>
          </a:prstGeom>
          <a:noFill/>
          <a:ln>
            <a:noFill/>
          </a:ln>
        </p:spPr>
        <p:txBody>
          <a:bodyPr anchor="b">
            <a:noAutofit/>
          </a:bodyPr>
          <a:p>
            <a:pPr>
              <a:lnSpc>
                <a:spcPct val="90000"/>
              </a:lnSpc>
            </a:pPr>
            <a:r>
              <a:rPr b="1" lang="en-US" sz="6000" spc="-1" strike="noStrike">
                <a:solidFill>
                  <a:srgbClr val="ffffff"/>
                </a:solidFill>
                <a:latin typeface="Arial"/>
              </a:rPr>
              <a:t>Elements</a:t>
            </a:r>
            <a:endParaRPr b="0" lang="en-US" sz="6000" spc="-1" strike="noStrike">
              <a:solidFill>
                <a:srgbClr val="000000"/>
              </a:solidFill>
              <a:latin typeface="Calibri"/>
            </a:endParaRPr>
          </a:p>
        </p:txBody>
      </p:sp>
      <p:sp>
        <p:nvSpPr>
          <p:cNvPr id="1703" name="TextShape 2"/>
          <p:cNvSpPr txBox="1"/>
          <p:nvPr/>
        </p:nvSpPr>
        <p:spPr>
          <a:xfrm>
            <a:off x="1090440" y="4289400"/>
            <a:ext cx="8826120" cy="379080"/>
          </a:xfrm>
          <a:prstGeom prst="rect">
            <a:avLst/>
          </a:prstGeom>
          <a:noFill/>
          <a:ln>
            <a:noFill/>
          </a:ln>
        </p:spPr>
        <p:txBody>
          <a:bodyPr>
            <a:normAutofit fontScale="91000"/>
          </a:bodyPr>
          <a:p>
            <a:pPr>
              <a:lnSpc>
                <a:spcPct val="90000"/>
              </a:lnSpc>
              <a:spcBef>
                <a:spcPts val="1001"/>
              </a:spcBef>
              <a:tabLst>
                <a:tab algn="l" pos="0"/>
              </a:tabLst>
            </a:pPr>
            <a:r>
              <a:rPr b="0" lang="en-US" sz="2400" spc="-1" strike="noStrike">
                <a:solidFill>
                  <a:srgbClr val="ffffff"/>
                </a:solidFill>
                <a:latin typeface="Arial"/>
              </a:rPr>
              <a:t>Resources to use when building your diagram</a:t>
            </a:r>
            <a:endParaRPr b="0" lang="en-US" sz="2400" spc="-1" strike="noStrike">
              <a:latin typeface="Arial"/>
            </a:endParaRPr>
          </a:p>
        </p:txBody>
      </p:sp>
      <p:sp>
        <p:nvSpPr>
          <p:cNvPr id="1704" name="TextShape 3"/>
          <p:cNvSpPr txBox="1"/>
          <p:nvPr/>
        </p:nvSpPr>
        <p:spPr>
          <a:xfrm>
            <a:off x="1090440" y="6249960"/>
            <a:ext cx="446220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705" name="TextShape 4"/>
          <p:cNvSpPr txBox="1"/>
          <p:nvPr/>
        </p:nvSpPr>
        <p:spPr>
          <a:xfrm>
            <a:off x="9105840" y="6249960"/>
            <a:ext cx="2844360" cy="364680"/>
          </a:xfrm>
          <a:prstGeom prst="rect">
            <a:avLst/>
          </a:prstGeom>
          <a:noFill/>
          <a:ln>
            <a:noFill/>
          </a:ln>
        </p:spPr>
        <p:txBody>
          <a:bodyPr anchor="ctr">
            <a:noAutofit/>
          </a:bodyPr>
          <a:p>
            <a:pPr algn="r">
              <a:lnSpc>
                <a:spcPct val="100000"/>
              </a:lnSpc>
            </a:pPr>
            <a:fld id="{FE82FD59-5388-4449-9AC0-BED1450EF5CE}" type="slidenum">
              <a:rPr b="0" lang="en-US" sz="1200" spc="-1" strike="noStrike">
                <a:solidFill>
                  <a:srgbClr val="ffffff"/>
                </a:solidFill>
                <a:latin typeface="Arial"/>
              </a:rPr>
              <a:t>22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70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F411071E-BB57-46DB-9049-740AD8E39213}" type="slidenum">
              <a:rPr b="0" lang="en-US" sz="1200" spc="-1" strike="noStrike">
                <a:solidFill>
                  <a:srgbClr val="ffffff"/>
                </a:solidFill>
                <a:latin typeface="Arial"/>
              </a:rPr>
              <a:t>22</a:t>
            </a:fld>
            <a:endParaRPr b="0" lang="en-US" sz="1200" spc="-1" strike="noStrike">
              <a:latin typeface="Times New Roman"/>
            </a:endParaRPr>
          </a:p>
        </p:txBody>
      </p:sp>
      <p:sp>
        <p:nvSpPr>
          <p:cNvPr id="1708"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Icon categories</a:t>
            </a:r>
            <a:endParaRPr b="0" lang="en-US" sz="2800" spc="-1" strike="noStrike">
              <a:solidFill>
                <a:srgbClr val="000000"/>
              </a:solidFill>
              <a:latin typeface="Calibri"/>
            </a:endParaRPr>
          </a:p>
        </p:txBody>
      </p:sp>
      <p:sp>
        <p:nvSpPr>
          <p:cNvPr id="1709" name="TextShape 4"/>
          <p:cNvSpPr txBox="1"/>
          <p:nvPr/>
        </p:nvSpPr>
        <p:spPr>
          <a:xfrm>
            <a:off x="240840" y="1828800"/>
            <a:ext cx="3601800" cy="4028760"/>
          </a:xfrm>
          <a:prstGeom prst="rect">
            <a:avLst/>
          </a:prstGeom>
          <a:noFill/>
          <a:ln>
            <a:noFill/>
          </a:ln>
        </p:spPr>
        <p:txBody>
          <a:bodyPr>
            <a:noAutofit/>
          </a:bodyPr>
          <a:p>
            <a:pPr>
              <a:lnSpc>
                <a:spcPct val="100000"/>
              </a:lnSpc>
              <a:spcBef>
                <a:spcPts val="1001"/>
              </a:spcBef>
              <a:tabLst>
                <a:tab algn="l" pos="0"/>
              </a:tabLst>
            </a:pPr>
            <a:r>
              <a:rPr b="0" lang="en-US" sz="1800" spc="-1" strike="noStrike">
                <a:solidFill>
                  <a:srgbClr val="00a1c9"/>
                </a:solidFill>
                <a:latin typeface="Arial"/>
              </a:rPr>
              <a:t>General Resources</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Analytics</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Application Integration</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AR &amp; VR</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AWS Cost Management</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Blockchain</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Business Applications</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Compute</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Containers</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Customer Enablement</a:t>
            </a:r>
            <a:endParaRPr b="0" lang="en-US" sz="1800" spc="-1" strike="noStrike">
              <a:solidFill>
                <a:srgbClr val="ffffff"/>
              </a:solidFill>
              <a:latin typeface="Arial"/>
            </a:endParaRPr>
          </a:p>
        </p:txBody>
      </p:sp>
      <p:sp>
        <p:nvSpPr>
          <p:cNvPr id="1710" name="TextShape 5"/>
          <p:cNvSpPr txBox="1"/>
          <p:nvPr/>
        </p:nvSpPr>
        <p:spPr>
          <a:xfrm>
            <a:off x="4294080" y="1828800"/>
            <a:ext cx="3603240" cy="4028760"/>
          </a:xfrm>
          <a:prstGeom prst="rect">
            <a:avLst/>
          </a:prstGeom>
          <a:noFill/>
          <a:ln>
            <a:noFill/>
          </a:ln>
        </p:spPr>
        <p:txBody>
          <a:bodyPr>
            <a:noAutofit/>
          </a:bodyPr>
          <a:p>
            <a:pPr>
              <a:lnSpc>
                <a:spcPct val="100000"/>
              </a:lnSpc>
              <a:spcBef>
                <a:spcPts val="1001"/>
              </a:spcBef>
              <a:tabLst>
                <a:tab algn="l" pos="0"/>
              </a:tabLst>
            </a:pPr>
            <a:r>
              <a:rPr b="0" lang="en-US" sz="1800" spc="-1" strike="noStrike">
                <a:solidFill>
                  <a:srgbClr val="00a1c9"/>
                </a:solidFill>
                <a:latin typeface="Arial"/>
              </a:rPr>
              <a:t>Customer Engagement</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Database</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Developer Tools</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End User Computing</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Front End Web &amp; Mobile</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Game Tech</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Internet of Things</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Machine Learning</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Management &amp; Governance</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Media Services</a:t>
            </a:r>
            <a:endParaRPr b="0" lang="en-US" sz="1800" spc="-1" strike="noStrike">
              <a:solidFill>
                <a:srgbClr val="ffffff"/>
              </a:solidFill>
              <a:latin typeface="Arial"/>
            </a:endParaRPr>
          </a:p>
        </p:txBody>
      </p:sp>
      <p:sp>
        <p:nvSpPr>
          <p:cNvPr id="1711" name="TextShape 6"/>
          <p:cNvSpPr txBox="1"/>
          <p:nvPr/>
        </p:nvSpPr>
        <p:spPr>
          <a:xfrm>
            <a:off x="8349120" y="1828800"/>
            <a:ext cx="3601800" cy="4028760"/>
          </a:xfrm>
          <a:prstGeom prst="rect">
            <a:avLst/>
          </a:prstGeom>
          <a:noFill/>
          <a:ln>
            <a:noFill/>
          </a:ln>
        </p:spPr>
        <p:txBody>
          <a:bodyPr>
            <a:noAutofit/>
          </a:bodyPr>
          <a:p>
            <a:pPr>
              <a:lnSpc>
                <a:spcPct val="100000"/>
              </a:lnSpc>
              <a:spcBef>
                <a:spcPts val="1001"/>
              </a:spcBef>
              <a:tabLst>
                <a:tab algn="l" pos="0"/>
              </a:tabLst>
            </a:pPr>
            <a:r>
              <a:rPr b="0" lang="en-US" sz="1800" spc="-1" strike="noStrike">
                <a:solidFill>
                  <a:srgbClr val="00a1c9"/>
                </a:solidFill>
                <a:latin typeface="Arial"/>
              </a:rPr>
              <a:t>Migration &amp; Transfer</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Networking &amp; Content Delivery</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Quantum Technologies</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Robotics</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Satellite</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Security, Identity, &amp; Compliance</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Serverless</a:t>
            </a:r>
            <a:endParaRPr b="0" lang="en-US" sz="1800" spc="-1" strike="noStrike">
              <a:solidFill>
                <a:srgbClr val="ffffff"/>
              </a:solidFill>
              <a:latin typeface="Arial"/>
            </a:endParaRPr>
          </a:p>
          <a:p>
            <a:pPr>
              <a:lnSpc>
                <a:spcPct val="100000"/>
              </a:lnSpc>
              <a:spcBef>
                <a:spcPts val="1001"/>
              </a:spcBef>
              <a:tabLst>
                <a:tab algn="l" pos="0"/>
              </a:tabLst>
            </a:pPr>
            <a:r>
              <a:rPr b="0" lang="en-US" sz="1800" spc="-1" strike="noStrike">
                <a:solidFill>
                  <a:srgbClr val="00a1c9"/>
                </a:solidFill>
                <a:latin typeface="Arial"/>
              </a:rPr>
              <a:t>Storage</a:t>
            </a:r>
            <a:endParaRPr b="0" lang="en-US" sz="1800" spc="-1" strike="noStrike">
              <a:solidFill>
                <a:srgbClr val="ffffff"/>
              </a:solidFill>
              <a:latin typeface="Arial"/>
            </a:endParaRPr>
          </a:p>
        </p:txBody>
      </p:sp>
      <p:sp>
        <p:nvSpPr>
          <p:cNvPr id="1712" name="TextShape 7"/>
          <p:cNvSpPr txBox="1"/>
          <p:nvPr/>
        </p:nvSpPr>
        <p:spPr>
          <a:xfrm>
            <a:off x="241560" y="1153080"/>
            <a:ext cx="11709000" cy="531360"/>
          </a:xfrm>
          <a:prstGeom prst="rect">
            <a:avLst/>
          </a:prstGeom>
          <a:noFill/>
          <a:ln>
            <a:noFill/>
          </a:ln>
        </p:spPr>
        <p:txBody>
          <a:bodyPr>
            <a:normAutofit/>
          </a:bodyPr>
          <a:p>
            <a:pPr>
              <a:lnSpc>
                <a:spcPct val="90000"/>
              </a:lnSpc>
              <a:spcBef>
                <a:spcPts val="1001"/>
              </a:spcBef>
              <a:tabLst>
                <a:tab algn="l" pos="0"/>
              </a:tabLst>
            </a:pPr>
            <a:r>
              <a:rPr b="0" i="1" lang="en-US" sz="1800" spc="-1" strike="noStrike">
                <a:solidFill>
                  <a:srgbClr val="ffffff"/>
                </a:solidFill>
                <a:latin typeface="Arial"/>
              </a:rPr>
              <a:t>Click a category to jump to slide (must be in Presentation mode)</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3" name="TextShape 1"/>
          <p:cNvSpPr txBox="1"/>
          <p:nvPr/>
        </p:nvSpPr>
        <p:spPr>
          <a:xfrm>
            <a:off x="153000" y="1472400"/>
            <a:ext cx="9649800" cy="2595240"/>
          </a:xfrm>
          <a:prstGeom prst="rect">
            <a:avLst/>
          </a:prstGeom>
          <a:noFill/>
          <a:ln>
            <a:noFill/>
          </a:ln>
        </p:spPr>
        <p:txBody>
          <a:bodyPr anchor="b">
            <a:noAutofit/>
          </a:bodyPr>
          <a:p>
            <a:pPr>
              <a:lnSpc>
                <a:spcPct val="90000"/>
              </a:lnSpc>
            </a:pPr>
            <a:r>
              <a:rPr b="1" lang="en-US" sz="6000" spc="-1" strike="noStrike">
                <a:solidFill>
                  <a:srgbClr val="ffffff"/>
                </a:solidFill>
                <a:latin typeface="Arial"/>
              </a:rPr>
              <a:t>General Resources</a:t>
            </a:r>
            <a:endParaRPr b="0" lang="en-US" sz="6000" spc="-1" strike="noStrike">
              <a:solidFill>
                <a:srgbClr val="000000"/>
              </a:solidFill>
              <a:latin typeface="Calibri"/>
            </a:endParaRPr>
          </a:p>
        </p:txBody>
      </p:sp>
      <p:sp>
        <p:nvSpPr>
          <p:cNvPr id="1714" name="TextShape 2"/>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715" name="TextShape 3"/>
          <p:cNvSpPr txBox="1"/>
          <p:nvPr/>
        </p:nvSpPr>
        <p:spPr>
          <a:xfrm>
            <a:off x="9106560" y="6250320"/>
            <a:ext cx="2844000" cy="364680"/>
          </a:xfrm>
          <a:prstGeom prst="rect">
            <a:avLst/>
          </a:prstGeom>
          <a:noFill/>
          <a:ln>
            <a:noFill/>
          </a:ln>
        </p:spPr>
        <p:txBody>
          <a:bodyPr anchor="ctr">
            <a:noAutofit/>
          </a:bodyPr>
          <a:p>
            <a:pPr algn="r">
              <a:lnSpc>
                <a:spcPct val="100000"/>
              </a:lnSpc>
            </a:pPr>
            <a:fld id="{5CAAF305-CF5C-43EB-82CD-B75BCE235CDC}" type="slidenum">
              <a:rPr b="0" lang="en-US" sz="1200" spc="-1" strike="noStrike">
                <a:solidFill>
                  <a:srgbClr val="ffffff"/>
                </a:solidFill>
                <a:latin typeface="Arial"/>
              </a:rPr>
              <a:t>23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71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4D1C0815-8B0E-4C0B-947E-8AD551F5E765}" type="slidenum">
              <a:rPr b="0" lang="en-US" sz="1200" spc="-1" strike="noStrike">
                <a:solidFill>
                  <a:srgbClr val="ffffff"/>
                </a:solidFill>
                <a:latin typeface="Arial"/>
              </a:rPr>
              <a:t>23</a:t>
            </a:fld>
            <a:endParaRPr b="0" lang="en-US" sz="1200" spc="-1" strike="noStrike">
              <a:latin typeface="Times New Roman"/>
            </a:endParaRPr>
          </a:p>
        </p:txBody>
      </p:sp>
      <p:sp>
        <p:nvSpPr>
          <p:cNvPr id="1718"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Groups – Dark Backgrounds</a:t>
            </a:r>
            <a:endParaRPr b="0" lang="en-US" sz="2800" spc="-1" strike="noStrike">
              <a:solidFill>
                <a:srgbClr val="000000"/>
              </a:solidFill>
              <a:latin typeface="Calibri"/>
            </a:endParaRPr>
          </a:p>
        </p:txBody>
      </p:sp>
      <p:sp>
        <p:nvSpPr>
          <p:cNvPr id="1719" name="CustomShape 4"/>
          <p:cNvSpPr/>
          <p:nvPr/>
        </p:nvSpPr>
        <p:spPr>
          <a:xfrm>
            <a:off x="2246400" y="2979720"/>
            <a:ext cx="1765080" cy="1142640"/>
          </a:xfrm>
          <a:prstGeom prst="rect">
            <a:avLst/>
          </a:prstGeom>
          <a:noFill/>
          <a:ln>
            <a:solidFill>
              <a:srgbClr val="69ae35"/>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69ae35"/>
                </a:solidFill>
                <a:latin typeface="Arial"/>
              </a:rPr>
              <a:t>VPC</a:t>
            </a:r>
            <a:endParaRPr b="0" lang="en-US" sz="1200" spc="-1" strike="noStrike">
              <a:latin typeface="Arial"/>
            </a:endParaRPr>
          </a:p>
        </p:txBody>
      </p:sp>
      <p:sp>
        <p:nvSpPr>
          <p:cNvPr id="1720" name="CustomShape 5"/>
          <p:cNvSpPr/>
          <p:nvPr/>
        </p:nvSpPr>
        <p:spPr>
          <a:xfrm>
            <a:off x="4151160" y="2979720"/>
            <a:ext cx="1765080" cy="1142640"/>
          </a:xfrm>
          <a:prstGeom prst="rect">
            <a:avLst/>
          </a:prstGeom>
          <a:solidFill>
            <a:srgbClr val="c1f3ff">
              <a:alpha val="15000"/>
            </a:srgbClr>
          </a:solidFill>
          <a:ln>
            <a:noFill/>
          </a:ln>
        </p:spPr>
        <p:style>
          <a:lnRef idx="2">
            <a:schemeClr val="accent1">
              <a:shade val="50000"/>
            </a:schemeClr>
          </a:lnRef>
          <a:fillRef idx="1">
            <a:schemeClr val="accent1"/>
          </a:fillRef>
          <a:effectRef idx="0">
            <a:schemeClr val="accent1"/>
          </a:effectRef>
          <a:fontRef idx="minor"/>
        </p:style>
        <p:txBody>
          <a:bodyPr lIns="338400" rIns="90000" tIns="45000" bIns="45000">
            <a:noAutofit/>
          </a:bodyPr>
          <a:p>
            <a:pPr>
              <a:lnSpc>
                <a:spcPct val="100000"/>
              </a:lnSpc>
            </a:pPr>
            <a:r>
              <a:rPr b="0" lang="en-US" sz="1200" spc="-1" strike="noStrike">
                <a:solidFill>
                  <a:srgbClr val="00a0c8"/>
                </a:solidFill>
                <a:latin typeface="Arial"/>
              </a:rPr>
              <a:t>Private subnet</a:t>
            </a:r>
            <a:endParaRPr b="0" lang="en-US" sz="1200" spc="-1" strike="noStrike">
              <a:latin typeface="Arial"/>
            </a:endParaRPr>
          </a:p>
        </p:txBody>
      </p:sp>
      <p:sp>
        <p:nvSpPr>
          <p:cNvPr id="1721" name="CustomShape 6"/>
          <p:cNvSpPr/>
          <p:nvPr/>
        </p:nvSpPr>
        <p:spPr>
          <a:xfrm>
            <a:off x="4151160" y="1521000"/>
            <a:ext cx="1765080" cy="1142640"/>
          </a:xfrm>
          <a:prstGeom prst="rect">
            <a:avLst/>
          </a:prstGeom>
          <a:noFill/>
          <a:ln>
            <a:solidFill>
              <a:srgbClr val="00a0c8"/>
            </a:solidFill>
            <a:prstDash val="sysDash"/>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00a0c8"/>
                </a:solidFill>
                <a:latin typeface="Arial"/>
              </a:rPr>
              <a:t>Region</a:t>
            </a:r>
            <a:endParaRPr b="0" lang="en-US" sz="1200" spc="-1" strike="noStrike">
              <a:latin typeface="Arial"/>
            </a:endParaRPr>
          </a:p>
        </p:txBody>
      </p:sp>
      <p:sp>
        <p:nvSpPr>
          <p:cNvPr id="1722" name="CustomShape 7"/>
          <p:cNvSpPr/>
          <p:nvPr/>
        </p:nvSpPr>
        <p:spPr>
          <a:xfrm>
            <a:off x="355680" y="1519200"/>
            <a:ext cx="1765080" cy="1142640"/>
          </a:xfrm>
          <a:prstGeom prst="rect">
            <a:avLst/>
          </a:prstGeom>
          <a:noFill/>
          <a:ln>
            <a:solidFill>
              <a:srgbClr val="fafafa"/>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ffffff"/>
                </a:solidFill>
                <a:latin typeface="Arial"/>
              </a:rPr>
              <a:t>AWS Cloud</a:t>
            </a:r>
            <a:endParaRPr b="0" lang="en-US" sz="1200" spc="-1" strike="noStrike">
              <a:latin typeface="Arial"/>
            </a:endParaRPr>
          </a:p>
        </p:txBody>
      </p:sp>
      <p:sp>
        <p:nvSpPr>
          <p:cNvPr id="1723" name="CustomShape 8"/>
          <p:cNvSpPr/>
          <p:nvPr/>
        </p:nvSpPr>
        <p:spPr>
          <a:xfrm>
            <a:off x="6054840" y="1519200"/>
            <a:ext cx="1765080" cy="1142640"/>
          </a:xfrm>
          <a:prstGeom prst="rect">
            <a:avLst/>
          </a:prstGeom>
          <a:noFill/>
          <a:ln>
            <a:solidFill>
              <a:srgbClr val="00a0c8"/>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oAutofit/>
          </a:bodyPr>
          <a:p>
            <a:pPr algn="ctr">
              <a:lnSpc>
                <a:spcPct val="100000"/>
              </a:lnSpc>
            </a:pPr>
            <a:r>
              <a:rPr b="0" lang="en-US" sz="1200" spc="-1" strike="noStrike">
                <a:solidFill>
                  <a:srgbClr val="00a0c8"/>
                </a:solidFill>
                <a:latin typeface="Arial"/>
              </a:rPr>
              <a:t>Availability Zone</a:t>
            </a:r>
            <a:endParaRPr b="0" lang="en-US" sz="1200" spc="-1" strike="noStrike">
              <a:latin typeface="Arial"/>
            </a:endParaRPr>
          </a:p>
        </p:txBody>
      </p:sp>
      <p:sp>
        <p:nvSpPr>
          <p:cNvPr id="1724" name="CustomShape 9"/>
          <p:cNvSpPr/>
          <p:nvPr/>
        </p:nvSpPr>
        <p:spPr>
          <a:xfrm>
            <a:off x="7989840" y="2979720"/>
            <a:ext cx="1765080" cy="1142640"/>
          </a:xfrm>
          <a:prstGeom prst="rect">
            <a:avLst/>
          </a:prstGeom>
          <a:noFill/>
          <a:ln>
            <a:solidFill>
              <a:srgbClr val="8fa7c4"/>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8fa7c4"/>
                </a:solidFill>
                <a:latin typeface="Arial"/>
              </a:rPr>
              <a:t>Server contents</a:t>
            </a:r>
            <a:endParaRPr b="0" lang="en-US" sz="1200" spc="-1" strike="noStrike">
              <a:latin typeface="Arial"/>
            </a:endParaRPr>
          </a:p>
        </p:txBody>
      </p:sp>
      <p:sp>
        <p:nvSpPr>
          <p:cNvPr id="1725" name="CustomShape 10"/>
          <p:cNvSpPr/>
          <p:nvPr/>
        </p:nvSpPr>
        <p:spPr>
          <a:xfrm>
            <a:off x="355680" y="2979720"/>
            <a:ext cx="1765080" cy="1142640"/>
          </a:xfrm>
          <a:prstGeom prst="rect">
            <a:avLst/>
          </a:prstGeom>
          <a:noFill/>
          <a:ln>
            <a:solidFill>
              <a:srgbClr val="ff9900"/>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oAutofit/>
          </a:bodyP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lang="en-US" sz="1200" spc="-1" strike="noStrike">
                <a:solidFill>
                  <a:srgbClr val="ff9900"/>
                </a:solidFill>
                <a:latin typeface="Arial"/>
              </a:rPr>
              <a:t>Auto Scaling group</a:t>
            </a:r>
            <a:endParaRPr b="0" lang="en-US" sz="1200" spc="-1" strike="noStrike">
              <a:latin typeface="Arial"/>
            </a:endParaRPr>
          </a:p>
        </p:txBody>
      </p:sp>
      <p:sp>
        <p:nvSpPr>
          <p:cNvPr id="1726" name="CustomShape 11"/>
          <p:cNvSpPr/>
          <p:nvPr/>
        </p:nvSpPr>
        <p:spPr>
          <a:xfrm>
            <a:off x="7989840" y="4398840"/>
            <a:ext cx="1765080" cy="1142640"/>
          </a:xfrm>
          <a:prstGeom prst="rect">
            <a:avLst/>
          </a:prstGeom>
          <a:noFill/>
          <a:ln>
            <a:solidFill>
              <a:srgbClr val="8fa7c4"/>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oAutofit/>
          </a:bodyPr>
          <a:p>
            <a:pPr algn="ctr">
              <a:lnSpc>
                <a:spcPct val="100000"/>
              </a:lnSpc>
            </a:pPr>
            <a:r>
              <a:rPr b="0" lang="en-US" sz="1200" spc="-1" strike="noStrike">
                <a:solidFill>
                  <a:srgbClr val="8fa7c4"/>
                </a:solidFill>
                <a:latin typeface="Arial"/>
              </a:rPr>
              <a:t>Generic group</a:t>
            </a:r>
            <a:endParaRPr b="0" lang="en-US" sz="1200" spc="-1" strike="noStrike">
              <a:latin typeface="Arial"/>
            </a:endParaRPr>
          </a:p>
        </p:txBody>
      </p:sp>
      <p:sp>
        <p:nvSpPr>
          <p:cNvPr id="1727" name="CustomShape 12"/>
          <p:cNvSpPr/>
          <p:nvPr/>
        </p:nvSpPr>
        <p:spPr>
          <a:xfrm>
            <a:off x="9899640" y="2979720"/>
            <a:ext cx="1765080" cy="1142640"/>
          </a:xfrm>
          <a:prstGeom prst="rect">
            <a:avLst/>
          </a:prstGeom>
          <a:noFill/>
          <a:ln>
            <a:solidFill>
              <a:srgbClr val="8fa7c4"/>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8fa7c4"/>
                </a:solidFill>
                <a:latin typeface="Arial"/>
              </a:rPr>
              <a:t>Corporate </a:t>
            </a:r>
            <a:endParaRPr b="0" lang="en-US" sz="1200" spc="-1" strike="noStrike">
              <a:latin typeface="Arial"/>
            </a:endParaRPr>
          </a:p>
          <a:p>
            <a:pPr>
              <a:lnSpc>
                <a:spcPct val="100000"/>
              </a:lnSpc>
            </a:pPr>
            <a:r>
              <a:rPr b="0" lang="en-US" sz="1200" spc="-1" strike="noStrike">
                <a:solidFill>
                  <a:srgbClr val="8fa7c4"/>
                </a:solidFill>
                <a:latin typeface="Arial"/>
              </a:rPr>
              <a:t>data center</a:t>
            </a:r>
            <a:endParaRPr b="0" lang="en-US" sz="1200" spc="-1" strike="noStrike">
              <a:latin typeface="Arial"/>
            </a:endParaRPr>
          </a:p>
        </p:txBody>
      </p:sp>
      <p:sp>
        <p:nvSpPr>
          <p:cNvPr id="1728" name="CustomShape 13"/>
          <p:cNvSpPr/>
          <p:nvPr/>
        </p:nvSpPr>
        <p:spPr>
          <a:xfrm>
            <a:off x="355680" y="4398840"/>
            <a:ext cx="1765080" cy="1142640"/>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ff9900"/>
                </a:solidFill>
                <a:latin typeface="Arial"/>
              </a:rPr>
              <a:t>Elastic Beanstalk container</a:t>
            </a:r>
            <a:endParaRPr b="0" lang="en-US" sz="1200" spc="-1" strike="noStrike">
              <a:latin typeface="Arial"/>
            </a:endParaRPr>
          </a:p>
        </p:txBody>
      </p:sp>
      <p:sp>
        <p:nvSpPr>
          <p:cNvPr id="1729" name="CustomShape 14"/>
          <p:cNvSpPr/>
          <p:nvPr/>
        </p:nvSpPr>
        <p:spPr>
          <a:xfrm>
            <a:off x="6054840" y="4398840"/>
            <a:ext cx="1765080" cy="1142640"/>
          </a:xfrm>
          <a:prstGeom prst="rect">
            <a:avLst/>
          </a:prstGeom>
          <a:noFill/>
          <a:ln>
            <a:solidFill>
              <a:srgbClr val="ff4f8b"/>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ff4f8b"/>
                </a:solidFill>
                <a:latin typeface="Arial"/>
              </a:rPr>
              <a:t>AWS Step Functions workflow</a:t>
            </a:r>
            <a:endParaRPr b="0" lang="en-US" sz="1200" spc="-1" strike="noStrike">
              <a:latin typeface="Arial"/>
            </a:endParaRPr>
          </a:p>
        </p:txBody>
      </p:sp>
      <p:sp>
        <p:nvSpPr>
          <p:cNvPr id="1730" name="CustomShape 15"/>
          <p:cNvSpPr/>
          <p:nvPr/>
        </p:nvSpPr>
        <p:spPr>
          <a:xfrm>
            <a:off x="4151160" y="4398840"/>
            <a:ext cx="1765080" cy="1142640"/>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ff9900"/>
                </a:solidFill>
                <a:latin typeface="Arial"/>
              </a:rPr>
              <a:t>Spot Fleet</a:t>
            </a:r>
            <a:endParaRPr b="0" lang="en-US" sz="1200" spc="-1" strike="noStrike">
              <a:latin typeface="Arial"/>
            </a:endParaRPr>
          </a:p>
        </p:txBody>
      </p:sp>
      <p:sp>
        <p:nvSpPr>
          <p:cNvPr id="1731" name="CustomShape 16"/>
          <p:cNvSpPr/>
          <p:nvPr/>
        </p:nvSpPr>
        <p:spPr>
          <a:xfrm>
            <a:off x="2246400" y="1519200"/>
            <a:ext cx="1765080" cy="1142640"/>
          </a:xfrm>
          <a:prstGeom prst="rect">
            <a:avLst/>
          </a:prstGeom>
          <a:noFill/>
          <a:ln>
            <a:solidFill>
              <a:srgbClr val="fafafa"/>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ffffff"/>
                </a:solidFill>
                <a:latin typeface="Arial"/>
              </a:rPr>
              <a:t>AWS Cloud</a:t>
            </a:r>
            <a:endParaRPr b="0" lang="en-US" sz="1200" spc="-1" strike="noStrike">
              <a:latin typeface="Arial"/>
            </a:endParaRPr>
          </a:p>
        </p:txBody>
      </p:sp>
      <p:sp>
        <p:nvSpPr>
          <p:cNvPr id="1732" name="CustomShape 17"/>
          <p:cNvSpPr/>
          <p:nvPr/>
        </p:nvSpPr>
        <p:spPr>
          <a:xfrm>
            <a:off x="7989840" y="1519200"/>
            <a:ext cx="1765080" cy="1142640"/>
          </a:xfrm>
          <a:prstGeom prst="rect">
            <a:avLst/>
          </a:prstGeom>
          <a:noFill/>
          <a:ln>
            <a:solidFill>
              <a:srgbClr val="fc584c"/>
            </a:solidFill>
          </a:ln>
        </p:spPr>
        <p:style>
          <a:lnRef idx="2">
            <a:schemeClr val="accent1">
              <a:shade val="50000"/>
            </a:schemeClr>
          </a:lnRef>
          <a:fillRef idx="1">
            <a:schemeClr val="accent1"/>
          </a:fillRef>
          <a:effectRef idx="0">
            <a:schemeClr val="accent1"/>
          </a:effectRef>
          <a:fontRef idx="minor"/>
        </p:style>
        <p:txBody>
          <a:bodyPr lIns="90000" rIns="90000" tIns="91440" bIns="45000" anchorCtr="1">
            <a:noAutofit/>
          </a:bodyPr>
          <a:p>
            <a:pPr>
              <a:lnSpc>
                <a:spcPct val="100000"/>
              </a:lnSpc>
            </a:pPr>
            <a:r>
              <a:rPr b="0" lang="en-US" sz="1200" spc="-1" strike="noStrike">
                <a:solidFill>
                  <a:srgbClr val="fc584c"/>
                </a:solidFill>
                <a:latin typeface="Arial"/>
              </a:rPr>
              <a:t>Security group</a:t>
            </a:r>
            <a:endParaRPr b="0" lang="en-US" sz="1200" spc="-1" strike="noStrike">
              <a:latin typeface="Arial"/>
            </a:endParaRPr>
          </a:p>
        </p:txBody>
      </p:sp>
      <p:sp>
        <p:nvSpPr>
          <p:cNvPr id="1733" name="CustomShape 18"/>
          <p:cNvSpPr/>
          <p:nvPr/>
        </p:nvSpPr>
        <p:spPr>
          <a:xfrm>
            <a:off x="2246400" y="4398840"/>
            <a:ext cx="1765080" cy="1142640"/>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ff9900"/>
                </a:solidFill>
                <a:latin typeface="Arial"/>
              </a:rPr>
              <a:t>EC2 instance contents</a:t>
            </a:r>
            <a:endParaRPr b="0" lang="en-US" sz="1200" spc="-1" strike="noStrike">
              <a:latin typeface="Arial"/>
            </a:endParaRPr>
          </a:p>
        </p:txBody>
      </p:sp>
      <p:sp>
        <p:nvSpPr>
          <p:cNvPr id="1734" name="CustomShape 19"/>
          <p:cNvSpPr/>
          <p:nvPr/>
        </p:nvSpPr>
        <p:spPr>
          <a:xfrm>
            <a:off x="6054840" y="2979720"/>
            <a:ext cx="1765080" cy="1142640"/>
          </a:xfrm>
          <a:prstGeom prst="rect">
            <a:avLst/>
          </a:prstGeom>
          <a:solidFill>
            <a:srgbClr val="e1f2d4">
              <a:alpha val="20000"/>
            </a:srgbClr>
          </a:solidFill>
          <a:ln>
            <a:noFill/>
          </a:ln>
        </p:spPr>
        <p:style>
          <a:lnRef idx="2">
            <a:schemeClr val="accent1">
              <a:shade val="50000"/>
            </a:schemeClr>
          </a:lnRef>
          <a:fillRef idx="1">
            <a:schemeClr val="accent1"/>
          </a:fillRef>
          <a:effectRef idx="0">
            <a:schemeClr val="accent1"/>
          </a:effectRef>
          <a:fontRef idx="minor"/>
        </p:style>
        <p:txBody>
          <a:bodyPr lIns="338400" rIns="90000" tIns="45000" bIns="45000">
            <a:noAutofit/>
          </a:bodyPr>
          <a:p>
            <a:pPr>
              <a:lnSpc>
                <a:spcPct val="100000"/>
              </a:lnSpc>
            </a:pPr>
            <a:r>
              <a:rPr b="0" lang="en-US" sz="1200" spc="-1" strike="noStrike">
                <a:solidFill>
                  <a:srgbClr val="69ae35"/>
                </a:solidFill>
                <a:latin typeface="Arial"/>
              </a:rPr>
              <a:t>Public subnet</a:t>
            </a:r>
            <a:endParaRPr b="0" lang="en-US" sz="1200" spc="-1" strike="noStrike">
              <a:latin typeface="Arial"/>
            </a:endParaRPr>
          </a:p>
        </p:txBody>
      </p:sp>
      <p:sp>
        <p:nvSpPr>
          <p:cNvPr id="1735" name="CustomShape 20"/>
          <p:cNvSpPr/>
          <p:nvPr/>
        </p:nvSpPr>
        <p:spPr>
          <a:xfrm>
            <a:off x="9899640" y="4398840"/>
            <a:ext cx="1765080" cy="1142640"/>
          </a:xfrm>
          <a:prstGeom prst="rect">
            <a:avLst/>
          </a:prstGeom>
          <a:solidFill>
            <a:srgbClr val="fafafa">
              <a:alpha val="2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91440" bIns="45000">
            <a:noAutofit/>
          </a:bodyPr>
          <a:p>
            <a:pPr algn="ctr">
              <a:lnSpc>
                <a:spcPct val="100000"/>
              </a:lnSpc>
            </a:pPr>
            <a:r>
              <a:rPr b="0" lang="en-US" sz="1200" spc="-1" strike="noStrike">
                <a:solidFill>
                  <a:srgbClr val="ffffff"/>
                </a:solidFill>
                <a:latin typeface="Arial"/>
              </a:rPr>
              <a:t>Generic group</a:t>
            </a:r>
            <a:endParaRPr b="0" lang="en-US" sz="1200" spc="-1" strike="noStrike">
              <a:latin typeface="Arial"/>
            </a:endParaRPr>
          </a:p>
        </p:txBody>
      </p:sp>
      <p:pic>
        <p:nvPicPr>
          <p:cNvPr id="1736" name="Graphic 96" descr=""/>
          <p:cNvPicPr/>
          <p:nvPr/>
        </p:nvPicPr>
        <p:blipFill>
          <a:blip r:embed="rId1"/>
          <a:stretch/>
        </p:blipFill>
        <p:spPr>
          <a:xfrm>
            <a:off x="2246400" y="1521000"/>
            <a:ext cx="329760" cy="329760"/>
          </a:xfrm>
          <a:prstGeom prst="rect">
            <a:avLst/>
          </a:prstGeom>
          <a:ln>
            <a:noFill/>
          </a:ln>
        </p:spPr>
      </p:pic>
      <p:pic>
        <p:nvPicPr>
          <p:cNvPr id="1737" name="Graphic 97" descr=""/>
          <p:cNvPicPr/>
          <p:nvPr/>
        </p:nvPicPr>
        <p:blipFill>
          <a:blip r:embed="rId2"/>
          <a:stretch/>
        </p:blipFill>
        <p:spPr>
          <a:xfrm>
            <a:off x="355680" y="1521000"/>
            <a:ext cx="329760" cy="329760"/>
          </a:xfrm>
          <a:prstGeom prst="rect">
            <a:avLst/>
          </a:prstGeom>
          <a:ln>
            <a:noFill/>
          </a:ln>
        </p:spPr>
      </p:pic>
      <p:pic>
        <p:nvPicPr>
          <p:cNvPr id="1738" name="Graphic 98" descr=""/>
          <p:cNvPicPr/>
          <p:nvPr/>
        </p:nvPicPr>
        <p:blipFill>
          <a:blip r:embed="rId3"/>
          <a:stretch/>
        </p:blipFill>
        <p:spPr>
          <a:xfrm>
            <a:off x="4151160" y="1519200"/>
            <a:ext cx="329760" cy="329760"/>
          </a:xfrm>
          <a:prstGeom prst="rect">
            <a:avLst/>
          </a:prstGeom>
          <a:ln>
            <a:noFill/>
          </a:ln>
        </p:spPr>
      </p:pic>
      <p:pic>
        <p:nvPicPr>
          <p:cNvPr id="1739" name="Graphic 99" descr=""/>
          <p:cNvPicPr/>
          <p:nvPr/>
        </p:nvPicPr>
        <p:blipFill>
          <a:blip r:embed="rId4"/>
          <a:stretch/>
        </p:blipFill>
        <p:spPr>
          <a:xfrm>
            <a:off x="4151160" y="2979720"/>
            <a:ext cx="274320" cy="274320"/>
          </a:xfrm>
          <a:prstGeom prst="rect">
            <a:avLst/>
          </a:prstGeom>
          <a:ln>
            <a:noFill/>
          </a:ln>
        </p:spPr>
      </p:pic>
      <p:pic>
        <p:nvPicPr>
          <p:cNvPr id="1740" name="Graphic 100" descr=""/>
          <p:cNvPicPr/>
          <p:nvPr/>
        </p:nvPicPr>
        <p:blipFill>
          <a:blip r:embed="rId5"/>
          <a:stretch/>
        </p:blipFill>
        <p:spPr>
          <a:xfrm>
            <a:off x="1066680" y="2971800"/>
            <a:ext cx="329760" cy="329760"/>
          </a:xfrm>
          <a:prstGeom prst="rect">
            <a:avLst/>
          </a:prstGeom>
          <a:ln>
            <a:noFill/>
          </a:ln>
        </p:spPr>
      </p:pic>
      <p:pic>
        <p:nvPicPr>
          <p:cNvPr id="1741" name="Graphic 101" descr=""/>
          <p:cNvPicPr/>
          <p:nvPr/>
        </p:nvPicPr>
        <p:blipFill>
          <a:blip r:embed="rId6"/>
          <a:stretch/>
        </p:blipFill>
        <p:spPr>
          <a:xfrm>
            <a:off x="2255760" y="4398840"/>
            <a:ext cx="329760" cy="329760"/>
          </a:xfrm>
          <a:prstGeom prst="rect">
            <a:avLst/>
          </a:prstGeom>
          <a:ln>
            <a:noFill/>
          </a:ln>
        </p:spPr>
      </p:pic>
      <p:pic>
        <p:nvPicPr>
          <p:cNvPr id="1742" name="Graphic 102" descr=""/>
          <p:cNvPicPr/>
          <p:nvPr/>
        </p:nvPicPr>
        <p:blipFill>
          <a:blip r:embed="rId7"/>
          <a:stretch/>
        </p:blipFill>
        <p:spPr>
          <a:xfrm>
            <a:off x="355680" y="4398840"/>
            <a:ext cx="329760" cy="329760"/>
          </a:xfrm>
          <a:prstGeom prst="rect">
            <a:avLst/>
          </a:prstGeom>
          <a:ln>
            <a:noFill/>
          </a:ln>
        </p:spPr>
      </p:pic>
      <p:pic>
        <p:nvPicPr>
          <p:cNvPr id="1743" name="Graphic 103" descr=""/>
          <p:cNvPicPr/>
          <p:nvPr/>
        </p:nvPicPr>
        <p:blipFill>
          <a:blip r:embed="rId8"/>
          <a:stretch/>
        </p:blipFill>
        <p:spPr>
          <a:xfrm>
            <a:off x="4156200" y="4398840"/>
            <a:ext cx="329760" cy="329760"/>
          </a:xfrm>
          <a:prstGeom prst="rect">
            <a:avLst/>
          </a:prstGeom>
          <a:ln>
            <a:noFill/>
          </a:ln>
        </p:spPr>
      </p:pic>
      <p:pic>
        <p:nvPicPr>
          <p:cNvPr id="1744" name="Graphic 104" descr=""/>
          <p:cNvPicPr/>
          <p:nvPr/>
        </p:nvPicPr>
        <p:blipFill>
          <a:blip r:embed="rId9"/>
          <a:stretch/>
        </p:blipFill>
        <p:spPr>
          <a:xfrm>
            <a:off x="9899640" y="2979720"/>
            <a:ext cx="329760" cy="329760"/>
          </a:xfrm>
          <a:prstGeom prst="rect">
            <a:avLst/>
          </a:prstGeom>
          <a:ln>
            <a:noFill/>
          </a:ln>
        </p:spPr>
      </p:pic>
      <p:pic>
        <p:nvPicPr>
          <p:cNvPr id="1745" name="Graphic 105" descr=""/>
          <p:cNvPicPr/>
          <p:nvPr/>
        </p:nvPicPr>
        <p:blipFill>
          <a:blip r:embed="rId10"/>
          <a:stretch/>
        </p:blipFill>
        <p:spPr>
          <a:xfrm>
            <a:off x="7989840" y="2979720"/>
            <a:ext cx="329760" cy="329760"/>
          </a:xfrm>
          <a:prstGeom prst="rect">
            <a:avLst/>
          </a:prstGeom>
          <a:ln>
            <a:noFill/>
          </a:ln>
        </p:spPr>
      </p:pic>
      <p:pic>
        <p:nvPicPr>
          <p:cNvPr id="1746" name="Graphic 106" descr=""/>
          <p:cNvPicPr/>
          <p:nvPr/>
        </p:nvPicPr>
        <p:blipFill>
          <a:blip r:embed="rId11"/>
          <a:stretch/>
        </p:blipFill>
        <p:spPr>
          <a:xfrm>
            <a:off x="2255760" y="2979720"/>
            <a:ext cx="329760" cy="329760"/>
          </a:xfrm>
          <a:prstGeom prst="rect">
            <a:avLst/>
          </a:prstGeom>
          <a:ln>
            <a:noFill/>
          </a:ln>
        </p:spPr>
      </p:pic>
      <p:pic>
        <p:nvPicPr>
          <p:cNvPr id="1747" name="Graphic 107" descr=""/>
          <p:cNvPicPr/>
          <p:nvPr/>
        </p:nvPicPr>
        <p:blipFill>
          <a:blip r:embed="rId12"/>
          <a:stretch/>
        </p:blipFill>
        <p:spPr>
          <a:xfrm>
            <a:off x="6054840" y="2979720"/>
            <a:ext cx="274320" cy="274320"/>
          </a:xfrm>
          <a:prstGeom prst="rect">
            <a:avLst/>
          </a:prstGeom>
          <a:ln>
            <a:noFill/>
          </a:ln>
        </p:spPr>
      </p:pic>
      <p:pic>
        <p:nvPicPr>
          <p:cNvPr id="1748" name="Graphic 108" descr=""/>
          <p:cNvPicPr/>
          <p:nvPr/>
        </p:nvPicPr>
        <p:blipFill>
          <a:blip r:embed="rId13"/>
          <a:stretch/>
        </p:blipFill>
        <p:spPr>
          <a:xfrm>
            <a:off x="6054840" y="4392720"/>
            <a:ext cx="329760" cy="329760"/>
          </a:xfrm>
          <a:prstGeom prst="rect">
            <a:avLst/>
          </a:prstGeom>
          <a:ln>
            <a:noFill/>
          </a:ln>
        </p:spPr>
      </p:pic>
      <p:sp>
        <p:nvSpPr>
          <p:cNvPr id="1749" name="CustomShape 21"/>
          <p:cNvSpPr/>
          <p:nvPr/>
        </p:nvSpPr>
        <p:spPr>
          <a:xfrm>
            <a:off x="10323360" y="365040"/>
            <a:ext cx="1626840" cy="644040"/>
          </a:xfrm>
          <a:prstGeom prst="rect">
            <a:avLst/>
          </a:prstGeom>
          <a:noFill/>
          <a:ln>
            <a:noFill/>
          </a:ln>
        </p:spPr>
        <p:style>
          <a:lnRef idx="0"/>
          <a:fillRef idx="0"/>
          <a:effectRef idx="0"/>
          <a:fontRef idx="minor"/>
        </p:style>
        <p:txBody>
          <a:bodyPr>
            <a:noAutofit/>
          </a:bodyPr>
          <a:p>
            <a:pPr algn="r">
              <a:lnSpc>
                <a:spcPct val="90000"/>
              </a:lnSpc>
              <a:spcBef>
                <a:spcPts val="1001"/>
              </a:spcBef>
            </a:pPr>
            <a:r>
              <a:rPr b="0" lang="en-US" sz="1800" spc="-1" strike="noStrike">
                <a:solidFill>
                  <a:srgbClr val="ffffff"/>
                </a:solidFill>
                <a:latin typeface="Arial"/>
              </a:rPr>
              <a:t>1/6</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0" name="TextShape 1"/>
          <p:cNvSpPr txBox="1"/>
          <p:nvPr/>
        </p:nvSpPr>
        <p:spPr>
          <a:xfrm>
            <a:off x="241200" y="365040"/>
            <a:ext cx="11709000" cy="644040"/>
          </a:xfrm>
          <a:prstGeom prst="rect">
            <a:avLst/>
          </a:prstGeom>
          <a:noFill/>
          <a:ln>
            <a:noFill/>
          </a:ln>
        </p:spPr>
        <p:txBody>
          <a:bodyPr anchor="ctr">
            <a:noAutofit/>
          </a:bodyPr>
          <a:p>
            <a:pPr>
              <a:lnSpc>
                <a:spcPct val="90000"/>
              </a:lnSpc>
            </a:pPr>
            <a:r>
              <a:rPr b="1" lang="en-US" sz="2800" spc="-1" strike="noStrike">
                <a:solidFill>
                  <a:srgbClr val="161e2d"/>
                </a:solidFill>
                <a:latin typeface="Arial"/>
              </a:rPr>
              <a:t>Groups – Light Backgrounds</a:t>
            </a:r>
            <a:endParaRPr b="0" lang="en-US" sz="2800" spc="-1" strike="noStrike">
              <a:solidFill>
                <a:srgbClr val="000000"/>
              </a:solidFill>
              <a:latin typeface="Calibri"/>
            </a:endParaRPr>
          </a:p>
        </p:txBody>
      </p:sp>
      <p:sp>
        <p:nvSpPr>
          <p:cNvPr id="1751" name="TextShape 2"/>
          <p:cNvSpPr txBox="1"/>
          <p:nvPr/>
        </p:nvSpPr>
        <p:spPr>
          <a:xfrm>
            <a:off x="1090440" y="6249960"/>
            <a:ext cx="4462200" cy="364680"/>
          </a:xfrm>
          <a:prstGeom prst="rect">
            <a:avLst/>
          </a:prstGeom>
          <a:noFill/>
          <a:ln>
            <a:noFill/>
          </a:ln>
        </p:spPr>
        <p:txBody>
          <a:bodyPr anchor="ctr">
            <a:noAutofit/>
          </a:bodyPr>
          <a:p>
            <a:pPr>
              <a:lnSpc>
                <a:spcPct val="100000"/>
              </a:lnSpc>
              <a:tabLst>
                <a:tab algn="l" pos="0"/>
              </a:tabLst>
            </a:pPr>
            <a:r>
              <a:rPr b="0" lang="en-US" sz="1000" spc="-1" strike="noStrike">
                <a:solidFill>
                  <a:srgbClr val="161e2d"/>
                </a:solidFill>
                <a:latin typeface="Arial"/>
              </a:rPr>
              <a:t>© 2021, Amazon Web Services, Inc. or its affiliates. All rights reserved.</a:t>
            </a:r>
            <a:endParaRPr b="0" lang="en-US" sz="1000" spc="-1" strike="noStrike">
              <a:latin typeface="Times New Roman"/>
            </a:endParaRPr>
          </a:p>
        </p:txBody>
      </p:sp>
      <p:sp>
        <p:nvSpPr>
          <p:cNvPr id="1752" name="TextShape 3"/>
          <p:cNvSpPr txBox="1"/>
          <p:nvPr/>
        </p:nvSpPr>
        <p:spPr>
          <a:xfrm>
            <a:off x="9105840" y="6249960"/>
            <a:ext cx="2844360" cy="364680"/>
          </a:xfrm>
          <a:prstGeom prst="rect">
            <a:avLst/>
          </a:prstGeom>
          <a:noFill/>
          <a:ln>
            <a:noFill/>
          </a:ln>
        </p:spPr>
        <p:txBody>
          <a:bodyPr anchor="ctr">
            <a:noAutofit/>
          </a:bodyPr>
          <a:p>
            <a:pPr algn="r">
              <a:lnSpc>
                <a:spcPct val="100000"/>
              </a:lnSpc>
            </a:pPr>
            <a:fld id="{5D2FE7BB-9809-4F57-9202-073BE3BA7813}" type="slidenum">
              <a:rPr b="0" lang="en-US" sz="1200" spc="-1" strike="noStrike">
                <a:solidFill>
                  <a:srgbClr val="161e2d"/>
                </a:solidFill>
                <a:latin typeface="Arial"/>
              </a:rPr>
              <a:t>23</a:t>
            </a:fld>
            <a:endParaRPr b="0" lang="en-US" sz="1200" spc="-1" strike="noStrike">
              <a:latin typeface="Times New Roman"/>
            </a:endParaRPr>
          </a:p>
        </p:txBody>
      </p:sp>
      <p:sp>
        <p:nvSpPr>
          <p:cNvPr id="1753" name="CustomShape 4"/>
          <p:cNvSpPr/>
          <p:nvPr/>
        </p:nvSpPr>
        <p:spPr>
          <a:xfrm>
            <a:off x="2246400" y="2979720"/>
            <a:ext cx="1765080" cy="1142640"/>
          </a:xfrm>
          <a:prstGeom prst="rect">
            <a:avLst/>
          </a:prstGeom>
          <a:noFill/>
          <a:ln>
            <a:solidFill>
              <a:srgbClr val="1e8900"/>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1e8900"/>
                </a:solidFill>
                <a:latin typeface="Arial"/>
              </a:rPr>
              <a:t>VPC</a:t>
            </a:r>
            <a:endParaRPr b="0" lang="en-US" sz="1200" spc="-1" strike="noStrike">
              <a:latin typeface="Arial"/>
            </a:endParaRPr>
          </a:p>
        </p:txBody>
      </p:sp>
      <p:sp>
        <p:nvSpPr>
          <p:cNvPr id="1754" name="CustomShape 5"/>
          <p:cNvSpPr/>
          <p:nvPr/>
        </p:nvSpPr>
        <p:spPr>
          <a:xfrm>
            <a:off x="4151160" y="2979720"/>
            <a:ext cx="1765080" cy="1142640"/>
          </a:xfrm>
          <a:prstGeom prst="rect">
            <a:avLst/>
          </a:prstGeom>
          <a:solidFill>
            <a:srgbClr val="007cbc">
              <a:alpha val="10000"/>
            </a:srgbClr>
          </a:solidFill>
          <a:ln>
            <a:noFill/>
          </a:ln>
        </p:spPr>
        <p:style>
          <a:lnRef idx="2">
            <a:schemeClr val="accent1">
              <a:shade val="50000"/>
            </a:schemeClr>
          </a:lnRef>
          <a:fillRef idx="1">
            <a:schemeClr val="accent1"/>
          </a:fillRef>
          <a:effectRef idx="0">
            <a:schemeClr val="accent1"/>
          </a:effectRef>
          <a:fontRef idx="minor"/>
        </p:style>
        <p:txBody>
          <a:bodyPr lIns="338400" rIns="90000" tIns="45000" bIns="45000">
            <a:noAutofit/>
          </a:bodyPr>
          <a:p>
            <a:pPr>
              <a:lnSpc>
                <a:spcPct val="100000"/>
              </a:lnSpc>
            </a:pPr>
            <a:r>
              <a:rPr b="0" lang="en-US" sz="1200" spc="-1" strike="noStrike">
                <a:solidFill>
                  <a:srgbClr val="5b9cd5"/>
                </a:solidFill>
                <a:latin typeface="Arial"/>
              </a:rPr>
              <a:t>Private subnet</a:t>
            </a:r>
            <a:endParaRPr b="0" lang="en-US" sz="1200" spc="-1" strike="noStrike">
              <a:latin typeface="Arial"/>
            </a:endParaRPr>
          </a:p>
        </p:txBody>
      </p:sp>
      <p:sp>
        <p:nvSpPr>
          <p:cNvPr id="1755" name="CustomShape 6"/>
          <p:cNvSpPr/>
          <p:nvPr/>
        </p:nvSpPr>
        <p:spPr>
          <a:xfrm>
            <a:off x="4151160" y="1521000"/>
            <a:ext cx="1765080" cy="1142640"/>
          </a:xfrm>
          <a:prstGeom prst="rect">
            <a:avLst/>
          </a:prstGeom>
          <a:noFill/>
          <a:ln>
            <a:solidFill>
              <a:srgbClr val="5b9cd5"/>
            </a:solidFill>
            <a:prstDash val="sysDash"/>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5b9cd5"/>
                </a:solidFill>
                <a:latin typeface="Arial"/>
              </a:rPr>
              <a:t>Region</a:t>
            </a:r>
            <a:endParaRPr b="0" lang="en-US" sz="1200" spc="-1" strike="noStrike">
              <a:latin typeface="Arial"/>
            </a:endParaRPr>
          </a:p>
        </p:txBody>
      </p:sp>
      <p:sp>
        <p:nvSpPr>
          <p:cNvPr id="1756" name="CustomShape 7"/>
          <p:cNvSpPr/>
          <p:nvPr/>
        </p:nvSpPr>
        <p:spPr>
          <a:xfrm>
            <a:off x="355680" y="1519200"/>
            <a:ext cx="1765080" cy="1142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000000"/>
                </a:solidFill>
                <a:latin typeface="Arial"/>
              </a:rPr>
              <a:t>AWS Cloud</a:t>
            </a:r>
            <a:endParaRPr b="0" lang="en-US" sz="1200" spc="-1" strike="noStrike">
              <a:latin typeface="Arial"/>
            </a:endParaRPr>
          </a:p>
        </p:txBody>
      </p:sp>
      <p:sp>
        <p:nvSpPr>
          <p:cNvPr id="1757" name="CustomShape 8"/>
          <p:cNvSpPr/>
          <p:nvPr/>
        </p:nvSpPr>
        <p:spPr>
          <a:xfrm>
            <a:off x="6054840" y="1519200"/>
            <a:ext cx="1765080" cy="1142640"/>
          </a:xfrm>
          <a:prstGeom prst="rect">
            <a:avLst/>
          </a:prstGeom>
          <a:noFill/>
          <a:ln>
            <a:solidFill>
              <a:srgbClr val="5b9cd5"/>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oAutofit/>
          </a:bodyPr>
          <a:p>
            <a:pPr algn="ctr">
              <a:lnSpc>
                <a:spcPct val="100000"/>
              </a:lnSpc>
            </a:pPr>
            <a:r>
              <a:rPr b="0" lang="en-US" sz="1200" spc="-1" strike="noStrike">
                <a:solidFill>
                  <a:srgbClr val="5b9cd5"/>
                </a:solidFill>
                <a:latin typeface="Arial"/>
              </a:rPr>
              <a:t>Availability Zone</a:t>
            </a:r>
            <a:endParaRPr b="0" lang="en-US" sz="1200" spc="-1" strike="noStrike">
              <a:latin typeface="Arial"/>
            </a:endParaRPr>
          </a:p>
        </p:txBody>
      </p:sp>
      <p:sp>
        <p:nvSpPr>
          <p:cNvPr id="1758" name="CustomShape 9"/>
          <p:cNvSpPr/>
          <p:nvPr/>
        </p:nvSpPr>
        <p:spPr>
          <a:xfrm>
            <a:off x="7989840" y="2979720"/>
            <a:ext cx="1765080" cy="1142640"/>
          </a:xfrm>
          <a:prstGeom prst="rect">
            <a:avLst/>
          </a:prstGeom>
          <a:noFill/>
          <a:ln>
            <a:solidFill>
              <a:srgbClr val="5a6b86"/>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5a6b86"/>
                </a:solidFill>
                <a:latin typeface="Arial"/>
              </a:rPr>
              <a:t>Server contents</a:t>
            </a:r>
            <a:endParaRPr b="0" lang="en-US" sz="1200" spc="-1" strike="noStrike">
              <a:latin typeface="Arial"/>
            </a:endParaRPr>
          </a:p>
        </p:txBody>
      </p:sp>
      <p:sp>
        <p:nvSpPr>
          <p:cNvPr id="1759" name="CustomShape 10"/>
          <p:cNvSpPr/>
          <p:nvPr/>
        </p:nvSpPr>
        <p:spPr>
          <a:xfrm>
            <a:off x="355680" y="2979720"/>
            <a:ext cx="1765080" cy="1142640"/>
          </a:xfrm>
          <a:prstGeom prst="rect">
            <a:avLst/>
          </a:prstGeom>
          <a:noFill/>
          <a:ln>
            <a:solidFill>
              <a:srgbClr val="d86613"/>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oAutofit/>
          </a:bodyP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lang="en-US" sz="1200" spc="-1" strike="noStrike">
                <a:solidFill>
                  <a:srgbClr val="d86613"/>
                </a:solidFill>
                <a:latin typeface="Arial"/>
              </a:rPr>
              <a:t>Auto Scaling group</a:t>
            </a:r>
            <a:endParaRPr b="0" lang="en-US" sz="1200" spc="-1" strike="noStrike">
              <a:latin typeface="Arial"/>
            </a:endParaRPr>
          </a:p>
        </p:txBody>
      </p:sp>
      <p:sp>
        <p:nvSpPr>
          <p:cNvPr id="1760" name="CustomShape 11"/>
          <p:cNvSpPr/>
          <p:nvPr/>
        </p:nvSpPr>
        <p:spPr>
          <a:xfrm>
            <a:off x="7989840" y="4398840"/>
            <a:ext cx="1765080" cy="1142640"/>
          </a:xfrm>
          <a:prstGeom prst="rect">
            <a:avLst/>
          </a:prstGeom>
          <a:noFill/>
          <a:ln>
            <a:solidFill>
              <a:srgbClr val="5a6b86"/>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oAutofit/>
          </a:bodyPr>
          <a:p>
            <a:pPr algn="ctr">
              <a:lnSpc>
                <a:spcPct val="100000"/>
              </a:lnSpc>
            </a:pPr>
            <a:r>
              <a:rPr b="0" lang="en-US" sz="1200" spc="-1" strike="noStrike">
                <a:solidFill>
                  <a:srgbClr val="5a6b86"/>
                </a:solidFill>
                <a:latin typeface="Arial"/>
              </a:rPr>
              <a:t>Generic group</a:t>
            </a:r>
            <a:endParaRPr b="0" lang="en-US" sz="1200" spc="-1" strike="noStrike">
              <a:latin typeface="Arial"/>
            </a:endParaRPr>
          </a:p>
        </p:txBody>
      </p:sp>
      <p:sp>
        <p:nvSpPr>
          <p:cNvPr id="1761" name="CustomShape 12"/>
          <p:cNvSpPr/>
          <p:nvPr/>
        </p:nvSpPr>
        <p:spPr>
          <a:xfrm>
            <a:off x="9899640" y="2979720"/>
            <a:ext cx="1765080" cy="1142640"/>
          </a:xfrm>
          <a:prstGeom prst="rect">
            <a:avLst/>
          </a:prstGeom>
          <a:noFill/>
          <a:ln>
            <a:solidFill>
              <a:srgbClr val="5a6b86"/>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5a6b86"/>
                </a:solidFill>
                <a:latin typeface="Arial"/>
              </a:rPr>
              <a:t>Corporate </a:t>
            </a:r>
            <a:endParaRPr b="0" lang="en-US" sz="1200" spc="-1" strike="noStrike">
              <a:latin typeface="Arial"/>
            </a:endParaRPr>
          </a:p>
          <a:p>
            <a:pPr>
              <a:lnSpc>
                <a:spcPct val="100000"/>
              </a:lnSpc>
            </a:pPr>
            <a:r>
              <a:rPr b="0" lang="en-US" sz="1200" spc="-1" strike="noStrike">
                <a:solidFill>
                  <a:srgbClr val="5a6b86"/>
                </a:solidFill>
                <a:latin typeface="Arial"/>
              </a:rPr>
              <a:t>data center</a:t>
            </a:r>
            <a:endParaRPr b="0" lang="en-US" sz="1200" spc="-1" strike="noStrike">
              <a:latin typeface="Arial"/>
            </a:endParaRPr>
          </a:p>
        </p:txBody>
      </p:sp>
      <p:sp>
        <p:nvSpPr>
          <p:cNvPr id="1762" name="CustomShape 13"/>
          <p:cNvSpPr/>
          <p:nvPr/>
        </p:nvSpPr>
        <p:spPr>
          <a:xfrm>
            <a:off x="355680" y="4398840"/>
            <a:ext cx="1765080" cy="1142640"/>
          </a:xfrm>
          <a:prstGeom prst="rect">
            <a:avLst/>
          </a:prstGeom>
          <a:noFill/>
          <a:ln>
            <a:solidFill>
              <a:srgbClr val="d86613"/>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d86613"/>
                </a:solidFill>
                <a:latin typeface="Arial"/>
              </a:rPr>
              <a:t>Elastic Beanstalk container</a:t>
            </a:r>
            <a:endParaRPr b="0" lang="en-US" sz="1200" spc="-1" strike="noStrike">
              <a:latin typeface="Arial"/>
            </a:endParaRPr>
          </a:p>
        </p:txBody>
      </p:sp>
      <p:sp>
        <p:nvSpPr>
          <p:cNvPr id="1763" name="CustomShape 14"/>
          <p:cNvSpPr/>
          <p:nvPr/>
        </p:nvSpPr>
        <p:spPr>
          <a:xfrm>
            <a:off x="6054840" y="4398840"/>
            <a:ext cx="1765080" cy="1142640"/>
          </a:xfrm>
          <a:prstGeom prst="rect">
            <a:avLst/>
          </a:prstGeom>
          <a:noFill/>
          <a:ln>
            <a:solidFill>
              <a:srgbClr val="cd2264"/>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cd2264"/>
                </a:solidFill>
                <a:latin typeface="Arial"/>
              </a:rPr>
              <a:t>AWS Step Functions workflow</a:t>
            </a:r>
            <a:endParaRPr b="0" lang="en-US" sz="1200" spc="-1" strike="noStrike">
              <a:latin typeface="Arial"/>
            </a:endParaRPr>
          </a:p>
        </p:txBody>
      </p:sp>
      <p:sp>
        <p:nvSpPr>
          <p:cNvPr id="1764" name="CustomShape 15"/>
          <p:cNvSpPr/>
          <p:nvPr/>
        </p:nvSpPr>
        <p:spPr>
          <a:xfrm>
            <a:off x="4151160" y="4398840"/>
            <a:ext cx="1765080" cy="1142640"/>
          </a:xfrm>
          <a:prstGeom prst="rect">
            <a:avLst/>
          </a:prstGeom>
          <a:noFill/>
          <a:ln>
            <a:solidFill>
              <a:srgbClr val="d86613"/>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d86613"/>
                </a:solidFill>
                <a:latin typeface="Arial"/>
              </a:rPr>
              <a:t>Spot Fleet</a:t>
            </a:r>
            <a:endParaRPr b="0" lang="en-US" sz="1200" spc="-1" strike="noStrike">
              <a:latin typeface="Arial"/>
            </a:endParaRPr>
          </a:p>
        </p:txBody>
      </p:sp>
      <p:pic>
        <p:nvPicPr>
          <p:cNvPr id="1765" name="Graphic 18" descr=""/>
          <p:cNvPicPr/>
          <p:nvPr/>
        </p:nvPicPr>
        <p:blipFill>
          <a:blip r:embed="rId1"/>
          <a:stretch/>
        </p:blipFill>
        <p:spPr>
          <a:xfrm>
            <a:off x="1073160" y="2979720"/>
            <a:ext cx="329760" cy="329760"/>
          </a:xfrm>
          <a:prstGeom prst="rect">
            <a:avLst/>
          </a:prstGeom>
          <a:ln>
            <a:noFill/>
          </a:ln>
        </p:spPr>
      </p:pic>
      <p:pic>
        <p:nvPicPr>
          <p:cNvPr id="1766" name="Graphic 19" descr=""/>
          <p:cNvPicPr/>
          <p:nvPr/>
        </p:nvPicPr>
        <p:blipFill>
          <a:blip r:embed="rId2"/>
          <a:stretch/>
        </p:blipFill>
        <p:spPr>
          <a:xfrm>
            <a:off x="2246400" y="1519200"/>
            <a:ext cx="329760" cy="329760"/>
          </a:xfrm>
          <a:prstGeom prst="rect">
            <a:avLst/>
          </a:prstGeom>
          <a:ln>
            <a:noFill/>
          </a:ln>
        </p:spPr>
      </p:pic>
      <p:pic>
        <p:nvPicPr>
          <p:cNvPr id="1767" name="Graphic 20" descr=""/>
          <p:cNvPicPr/>
          <p:nvPr/>
        </p:nvPicPr>
        <p:blipFill>
          <a:blip r:embed="rId3"/>
          <a:stretch/>
        </p:blipFill>
        <p:spPr>
          <a:xfrm>
            <a:off x="355680" y="1519200"/>
            <a:ext cx="329760" cy="329760"/>
          </a:xfrm>
          <a:prstGeom prst="rect">
            <a:avLst/>
          </a:prstGeom>
          <a:ln>
            <a:noFill/>
          </a:ln>
        </p:spPr>
      </p:pic>
      <p:pic>
        <p:nvPicPr>
          <p:cNvPr id="1768" name="Graphic 21" descr=""/>
          <p:cNvPicPr/>
          <p:nvPr/>
        </p:nvPicPr>
        <p:blipFill>
          <a:blip r:embed="rId4"/>
          <a:stretch/>
        </p:blipFill>
        <p:spPr>
          <a:xfrm>
            <a:off x="6054840" y="4398840"/>
            <a:ext cx="329760" cy="329760"/>
          </a:xfrm>
          <a:prstGeom prst="rect">
            <a:avLst/>
          </a:prstGeom>
          <a:ln>
            <a:noFill/>
          </a:ln>
        </p:spPr>
      </p:pic>
      <p:pic>
        <p:nvPicPr>
          <p:cNvPr id="1769" name="Graphic 22" descr=""/>
          <p:cNvPicPr/>
          <p:nvPr/>
        </p:nvPicPr>
        <p:blipFill>
          <a:blip r:embed="rId5"/>
          <a:stretch/>
        </p:blipFill>
        <p:spPr>
          <a:xfrm>
            <a:off x="9902880" y="2979720"/>
            <a:ext cx="329760" cy="329760"/>
          </a:xfrm>
          <a:prstGeom prst="rect">
            <a:avLst/>
          </a:prstGeom>
          <a:ln>
            <a:noFill/>
          </a:ln>
        </p:spPr>
      </p:pic>
      <p:pic>
        <p:nvPicPr>
          <p:cNvPr id="1770" name="Graphic 23" descr=""/>
          <p:cNvPicPr/>
          <p:nvPr/>
        </p:nvPicPr>
        <p:blipFill>
          <a:blip r:embed="rId6"/>
          <a:stretch/>
        </p:blipFill>
        <p:spPr>
          <a:xfrm>
            <a:off x="2246400" y="4398840"/>
            <a:ext cx="329760" cy="329760"/>
          </a:xfrm>
          <a:prstGeom prst="rect">
            <a:avLst/>
          </a:prstGeom>
          <a:ln>
            <a:noFill/>
          </a:ln>
        </p:spPr>
      </p:pic>
      <p:pic>
        <p:nvPicPr>
          <p:cNvPr id="1771" name="Graphic 24" descr=""/>
          <p:cNvPicPr/>
          <p:nvPr/>
        </p:nvPicPr>
        <p:blipFill>
          <a:blip r:embed="rId7"/>
          <a:stretch/>
        </p:blipFill>
        <p:spPr>
          <a:xfrm>
            <a:off x="355680" y="4398840"/>
            <a:ext cx="329760" cy="329760"/>
          </a:xfrm>
          <a:prstGeom prst="rect">
            <a:avLst/>
          </a:prstGeom>
          <a:ln>
            <a:noFill/>
          </a:ln>
        </p:spPr>
      </p:pic>
      <p:pic>
        <p:nvPicPr>
          <p:cNvPr id="1772" name="Graphic 25" descr=""/>
          <p:cNvPicPr/>
          <p:nvPr/>
        </p:nvPicPr>
        <p:blipFill>
          <a:blip r:embed="rId8"/>
          <a:stretch/>
        </p:blipFill>
        <p:spPr>
          <a:xfrm>
            <a:off x="4151160" y="1521000"/>
            <a:ext cx="329760" cy="329760"/>
          </a:xfrm>
          <a:prstGeom prst="rect">
            <a:avLst/>
          </a:prstGeom>
          <a:ln>
            <a:noFill/>
          </a:ln>
        </p:spPr>
      </p:pic>
      <p:pic>
        <p:nvPicPr>
          <p:cNvPr id="1773" name="Graphic 26" descr=""/>
          <p:cNvPicPr/>
          <p:nvPr/>
        </p:nvPicPr>
        <p:blipFill>
          <a:blip r:embed="rId9"/>
          <a:stretch/>
        </p:blipFill>
        <p:spPr>
          <a:xfrm>
            <a:off x="7989840" y="2979720"/>
            <a:ext cx="329760" cy="329760"/>
          </a:xfrm>
          <a:prstGeom prst="rect">
            <a:avLst/>
          </a:prstGeom>
          <a:ln>
            <a:noFill/>
          </a:ln>
        </p:spPr>
      </p:pic>
      <p:pic>
        <p:nvPicPr>
          <p:cNvPr id="1774" name="Graphic 27" descr=""/>
          <p:cNvPicPr/>
          <p:nvPr/>
        </p:nvPicPr>
        <p:blipFill>
          <a:blip r:embed="rId10"/>
          <a:stretch/>
        </p:blipFill>
        <p:spPr>
          <a:xfrm>
            <a:off x="4151160" y="4398840"/>
            <a:ext cx="329760" cy="329760"/>
          </a:xfrm>
          <a:prstGeom prst="rect">
            <a:avLst/>
          </a:prstGeom>
          <a:ln>
            <a:noFill/>
          </a:ln>
        </p:spPr>
      </p:pic>
      <p:pic>
        <p:nvPicPr>
          <p:cNvPr id="1775" name="Graphic 28" descr=""/>
          <p:cNvPicPr/>
          <p:nvPr/>
        </p:nvPicPr>
        <p:blipFill>
          <a:blip r:embed="rId11"/>
          <a:stretch/>
        </p:blipFill>
        <p:spPr>
          <a:xfrm>
            <a:off x="2246400" y="2979720"/>
            <a:ext cx="329760" cy="329760"/>
          </a:xfrm>
          <a:prstGeom prst="rect">
            <a:avLst/>
          </a:prstGeom>
          <a:ln>
            <a:noFill/>
          </a:ln>
        </p:spPr>
      </p:pic>
      <p:sp>
        <p:nvSpPr>
          <p:cNvPr id="1776" name="CustomShape 16"/>
          <p:cNvSpPr/>
          <p:nvPr/>
        </p:nvSpPr>
        <p:spPr>
          <a:xfrm>
            <a:off x="2246400" y="1519200"/>
            <a:ext cx="1765080" cy="1142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000000"/>
                </a:solidFill>
                <a:latin typeface="Arial"/>
              </a:rPr>
              <a:t>AWS Cloud</a:t>
            </a:r>
            <a:endParaRPr b="0" lang="en-US" sz="1200" spc="-1" strike="noStrike">
              <a:latin typeface="Arial"/>
            </a:endParaRPr>
          </a:p>
        </p:txBody>
      </p:sp>
      <p:sp>
        <p:nvSpPr>
          <p:cNvPr id="1777" name="CustomShape 17"/>
          <p:cNvSpPr/>
          <p:nvPr/>
        </p:nvSpPr>
        <p:spPr>
          <a:xfrm>
            <a:off x="7989840" y="1519200"/>
            <a:ext cx="1765080" cy="1142640"/>
          </a:xfrm>
          <a:prstGeom prst="rect">
            <a:avLst/>
          </a:prstGeom>
          <a:noFill/>
          <a:ln>
            <a:solidFill>
              <a:srgbClr val="df3312"/>
            </a:solidFill>
          </a:ln>
        </p:spPr>
        <p:style>
          <a:lnRef idx="2">
            <a:schemeClr val="accent1">
              <a:shade val="50000"/>
            </a:schemeClr>
          </a:lnRef>
          <a:fillRef idx="1">
            <a:schemeClr val="accent1"/>
          </a:fillRef>
          <a:effectRef idx="0">
            <a:schemeClr val="accent1"/>
          </a:effectRef>
          <a:fontRef idx="minor"/>
        </p:style>
        <p:txBody>
          <a:bodyPr lIns="90000" rIns="90000" tIns="91440" bIns="45000" anchorCtr="1">
            <a:noAutofit/>
          </a:bodyPr>
          <a:p>
            <a:pPr>
              <a:lnSpc>
                <a:spcPct val="100000"/>
              </a:lnSpc>
            </a:pPr>
            <a:r>
              <a:rPr b="0" lang="en-US" sz="1200" spc="-1" strike="noStrike">
                <a:solidFill>
                  <a:srgbClr val="df3312"/>
                </a:solidFill>
                <a:latin typeface="Arial"/>
              </a:rPr>
              <a:t>Security group</a:t>
            </a:r>
            <a:endParaRPr b="0" lang="en-US" sz="1200" spc="-1" strike="noStrike">
              <a:latin typeface="Arial"/>
            </a:endParaRPr>
          </a:p>
        </p:txBody>
      </p:sp>
      <p:sp>
        <p:nvSpPr>
          <p:cNvPr id="1778" name="CustomShape 18"/>
          <p:cNvSpPr/>
          <p:nvPr/>
        </p:nvSpPr>
        <p:spPr>
          <a:xfrm>
            <a:off x="2246400" y="4398840"/>
            <a:ext cx="1765080" cy="1142640"/>
          </a:xfrm>
          <a:prstGeom prst="rect">
            <a:avLst/>
          </a:prstGeom>
          <a:noFill/>
          <a:ln>
            <a:solidFill>
              <a:srgbClr val="d86613"/>
            </a:solidFill>
          </a:ln>
        </p:spPr>
        <p:style>
          <a:lnRef idx="2">
            <a:schemeClr val="accent1">
              <a:shade val="50000"/>
            </a:schemeClr>
          </a:lnRef>
          <a:fillRef idx="1">
            <a:schemeClr val="accent1"/>
          </a:fillRef>
          <a:effectRef idx="0">
            <a:schemeClr val="accent1"/>
          </a:effectRef>
          <a:fontRef idx="minor"/>
        </p:style>
        <p:txBody>
          <a:bodyPr lIns="457200" rIns="90000" tIns="91440" bIns="45000">
            <a:noAutofit/>
          </a:bodyPr>
          <a:p>
            <a:pPr>
              <a:lnSpc>
                <a:spcPct val="100000"/>
              </a:lnSpc>
            </a:pPr>
            <a:r>
              <a:rPr b="0" lang="en-US" sz="1200" spc="-1" strike="noStrike">
                <a:solidFill>
                  <a:srgbClr val="d86613"/>
                </a:solidFill>
                <a:latin typeface="Arial"/>
              </a:rPr>
              <a:t>EC2 instance contents</a:t>
            </a:r>
            <a:endParaRPr b="0" lang="en-US" sz="1200" spc="-1" strike="noStrike">
              <a:latin typeface="Arial"/>
            </a:endParaRPr>
          </a:p>
        </p:txBody>
      </p:sp>
      <p:sp>
        <p:nvSpPr>
          <p:cNvPr id="1779" name="CustomShape 19"/>
          <p:cNvSpPr/>
          <p:nvPr/>
        </p:nvSpPr>
        <p:spPr>
          <a:xfrm>
            <a:off x="6054840" y="2979720"/>
            <a:ext cx="1765080" cy="1142640"/>
          </a:xfrm>
          <a:prstGeom prst="rect">
            <a:avLst/>
          </a:prstGeom>
          <a:solidFill>
            <a:srgbClr val="1d8900">
              <a:alpha val="10000"/>
            </a:srgbClr>
          </a:solidFill>
          <a:ln>
            <a:noFill/>
          </a:ln>
        </p:spPr>
        <p:style>
          <a:lnRef idx="2">
            <a:schemeClr val="accent1">
              <a:shade val="50000"/>
            </a:schemeClr>
          </a:lnRef>
          <a:fillRef idx="1">
            <a:schemeClr val="accent1"/>
          </a:fillRef>
          <a:effectRef idx="0">
            <a:schemeClr val="accent1"/>
          </a:effectRef>
          <a:fontRef idx="minor"/>
        </p:style>
        <p:txBody>
          <a:bodyPr lIns="338400" rIns="90000" tIns="45000" bIns="45000">
            <a:noAutofit/>
          </a:bodyPr>
          <a:p>
            <a:pPr>
              <a:lnSpc>
                <a:spcPct val="100000"/>
              </a:lnSpc>
            </a:pPr>
            <a:r>
              <a:rPr b="0" lang="en-US" sz="1200" spc="-1" strike="noStrike">
                <a:solidFill>
                  <a:srgbClr val="1e8900"/>
                </a:solidFill>
                <a:latin typeface="Arial"/>
              </a:rPr>
              <a:t>Public subnet</a:t>
            </a:r>
            <a:endParaRPr b="0" lang="en-US" sz="1200" spc="-1" strike="noStrike">
              <a:latin typeface="Arial"/>
            </a:endParaRPr>
          </a:p>
        </p:txBody>
      </p:sp>
      <p:sp>
        <p:nvSpPr>
          <p:cNvPr id="1780" name="CustomShape 20"/>
          <p:cNvSpPr/>
          <p:nvPr/>
        </p:nvSpPr>
        <p:spPr>
          <a:xfrm>
            <a:off x="9899640" y="4398840"/>
            <a:ext cx="1765080" cy="1142640"/>
          </a:xfrm>
          <a:prstGeom prst="rect">
            <a:avLst/>
          </a:prstGeom>
          <a:solidFill>
            <a:srgbClr val="5a6b86">
              <a:alpha val="1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91440" bIns="45000">
            <a:noAutofit/>
          </a:bodyPr>
          <a:p>
            <a:pPr algn="ctr">
              <a:lnSpc>
                <a:spcPct val="100000"/>
              </a:lnSpc>
            </a:pPr>
            <a:r>
              <a:rPr b="0" lang="en-US" sz="1200" spc="-1" strike="noStrike">
                <a:solidFill>
                  <a:srgbClr val="000000"/>
                </a:solidFill>
                <a:latin typeface="Arial"/>
              </a:rPr>
              <a:t>Generic group</a:t>
            </a:r>
            <a:endParaRPr b="0" lang="en-US" sz="1200" spc="-1" strike="noStrike">
              <a:latin typeface="Arial"/>
            </a:endParaRPr>
          </a:p>
        </p:txBody>
      </p:sp>
      <p:pic>
        <p:nvPicPr>
          <p:cNvPr id="1781" name="Graphic 34" descr=""/>
          <p:cNvPicPr/>
          <p:nvPr/>
        </p:nvPicPr>
        <p:blipFill>
          <a:blip r:embed="rId12"/>
          <a:stretch/>
        </p:blipFill>
        <p:spPr>
          <a:xfrm>
            <a:off x="6054840" y="2978280"/>
            <a:ext cx="274320" cy="274320"/>
          </a:xfrm>
          <a:prstGeom prst="rect">
            <a:avLst/>
          </a:prstGeom>
          <a:ln>
            <a:noFill/>
          </a:ln>
        </p:spPr>
      </p:pic>
      <p:pic>
        <p:nvPicPr>
          <p:cNvPr id="1782" name="Graphic 35" descr=""/>
          <p:cNvPicPr/>
          <p:nvPr/>
        </p:nvPicPr>
        <p:blipFill>
          <a:blip r:embed="rId13"/>
          <a:stretch/>
        </p:blipFill>
        <p:spPr>
          <a:xfrm>
            <a:off x="4151160" y="2978280"/>
            <a:ext cx="274320" cy="274320"/>
          </a:xfrm>
          <a:prstGeom prst="rect">
            <a:avLst/>
          </a:prstGeom>
          <a:ln>
            <a:noFill/>
          </a:ln>
        </p:spPr>
      </p:pic>
      <p:sp>
        <p:nvSpPr>
          <p:cNvPr id="1783" name="CustomShape 21"/>
          <p:cNvSpPr/>
          <p:nvPr/>
        </p:nvSpPr>
        <p:spPr>
          <a:xfrm>
            <a:off x="10323360" y="365040"/>
            <a:ext cx="1626840" cy="644040"/>
          </a:xfrm>
          <a:prstGeom prst="rect">
            <a:avLst/>
          </a:prstGeom>
          <a:noFill/>
          <a:ln>
            <a:noFill/>
          </a:ln>
        </p:spPr>
        <p:style>
          <a:lnRef idx="0"/>
          <a:fillRef idx="0"/>
          <a:effectRef idx="0"/>
          <a:fontRef idx="minor"/>
        </p:style>
        <p:txBody>
          <a:bodyPr>
            <a:noAutofit/>
          </a:bodyPr>
          <a:p>
            <a:pPr algn="r">
              <a:lnSpc>
                <a:spcPct val="90000"/>
              </a:lnSpc>
              <a:spcBef>
                <a:spcPts val="1001"/>
              </a:spcBef>
            </a:pPr>
            <a:r>
              <a:rPr b="0" lang="en-US" sz="1800" spc="-1" strike="noStrike">
                <a:solidFill>
                  <a:srgbClr val="161e2d"/>
                </a:solidFill>
                <a:latin typeface="Arial"/>
              </a:rPr>
              <a:t>2/6</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4"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785"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ED3DC32-67DE-4FB9-9E49-7B4B8941EB6E}" type="slidenum">
              <a:rPr b="0" lang="en-US" sz="1200" spc="-1" strike="noStrike">
                <a:solidFill>
                  <a:srgbClr val="ffffff"/>
                </a:solidFill>
                <a:latin typeface="Arial"/>
              </a:rPr>
              <a:t>23</a:t>
            </a:fld>
            <a:endParaRPr b="0" lang="en-US" sz="1200" spc="-1" strike="noStrike">
              <a:latin typeface="Times New Roman"/>
            </a:endParaRPr>
          </a:p>
        </p:txBody>
      </p:sp>
      <p:sp>
        <p:nvSpPr>
          <p:cNvPr id="1786"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Arrows – Dark Backgrounds</a:t>
            </a:r>
            <a:endParaRPr b="0" lang="en-US" sz="2800" spc="-1" strike="noStrike">
              <a:solidFill>
                <a:srgbClr val="000000"/>
              </a:solidFill>
              <a:latin typeface="Calibri"/>
            </a:endParaRPr>
          </a:p>
        </p:txBody>
      </p:sp>
      <p:sp>
        <p:nvSpPr>
          <p:cNvPr id="1787" name="CustomShape 4"/>
          <p:cNvSpPr/>
          <p:nvPr/>
        </p:nvSpPr>
        <p:spPr>
          <a:xfrm>
            <a:off x="1082520" y="2208240"/>
            <a:ext cx="1644120" cy="360"/>
          </a:xfrm>
          <a:custGeom>
            <a:avLst/>
            <a:gdLst/>
            <a:ahLst/>
            <a:rect l="l" t="t" r="r" b="b"/>
            <a:pathLst>
              <a:path w="21600" h="21600">
                <a:moveTo>
                  <a:pt x="0" y="0"/>
                </a:moveTo>
                <a:lnTo>
                  <a:pt x="21600" y="21600"/>
                </a:lnTo>
              </a:path>
            </a:pathLst>
          </a:custGeom>
          <a:noFill/>
          <a:ln w="12600">
            <a:solidFill>
              <a:srgbClr val="8fa7c4"/>
            </a:solidFill>
            <a:headEnd len="sm" type="arrow" w="med"/>
            <a:tailEnd len="sm" type="arrow" w="med"/>
          </a:ln>
        </p:spPr>
        <p:style>
          <a:lnRef idx="1">
            <a:schemeClr val="accent1"/>
          </a:lnRef>
          <a:fillRef idx="0">
            <a:schemeClr val="accent1"/>
          </a:fillRef>
          <a:effectRef idx="0">
            <a:schemeClr val="accent1"/>
          </a:effectRef>
          <a:fontRef idx="minor"/>
        </p:style>
      </p:sp>
      <p:sp>
        <p:nvSpPr>
          <p:cNvPr id="1788" name="CustomShape 5"/>
          <p:cNvSpPr/>
          <p:nvPr/>
        </p:nvSpPr>
        <p:spPr>
          <a:xfrm>
            <a:off x="1082520" y="2424240"/>
            <a:ext cx="1644120" cy="360"/>
          </a:xfrm>
          <a:custGeom>
            <a:avLst/>
            <a:gdLst/>
            <a:ahLst/>
            <a:rect l="l" t="t" r="r" b="b"/>
            <a:pathLst>
              <a:path w="21600" h="21600">
                <a:moveTo>
                  <a:pt x="0" y="0"/>
                </a:moveTo>
                <a:lnTo>
                  <a:pt x="21600" y="21600"/>
                </a:lnTo>
              </a:path>
            </a:pathLst>
          </a:custGeom>
          <a:noFill/>
          <a:ln w="12600">
            <a:solidFill>
              <a:srgbClr val="8fa7c4"/>
            </a:solidFill>
          </a:ln>
        </p:spPr>
        <p:style>
          <a:lnRef idx="1">
            <a:schemeClr val="accent1"/>
          </a:lnRef>
          <a:fillRef idx="0">
            <a:schemeClr val="accent1"/>
          </a:fillRef>
          <a:effectRef idx="0">
            <a:schemeClr val="accent1"/>
          </a:effectRef>
          <a:fontRef idx="minor"/>
        </p:style>
      </p:sp>
      <p:sp>
        <p:nvSpPr>
          <p:cNvPr id="1789" name="CustomShape 6"/>
          <p:cNvSpPr/>
          <p:nvPr/>
        </p:nvSpPr>
        <p:spPr>
          <a:xfrm>
            <a:off x="1082520" y="2019240"/>
            <a:ext cx="1644120" cy="360"/>
          </a:xfrm>
          <a:custGeom>
            <a:avLst/>
            <a:gdLst/>
            <a:ahLst/>
            <a:rect l="l" t="t" r="r" b="b"/>
            <a:pathLst>
              <a:path w="21600" h="21600">
                <a:moveTo>
                  <a:pt x="0" y="0"/>
                </a:moveTo>
                <a:lnTo>
                  <a:pt x="21600" y="21600"/>
                </a:lnTo>
              </a:path>
            </a:pathLst>
          </a:custGeom>
          <a:noFill/>
          <a:ln w="12600">
            <a:solidFill>
              <a:srgbClr val="8fa7c4"/>
            </a:solidFill>
            <a:tailEnd len="sm" type="arrow" w="med"/>
          </a:ln>
        </p:spPr>
        <p:style>
          <a:lnRef idx="1">
            <a:schemeClr val="accent1"/>
          </a:lnRef>
          <a:fillRef idx="0">
            <a:schemeClr val="accent1"/>
          </a:fillRef>
          <a:effectRef idx="0">
            <a:schemeClr val="accent1"/>
          </a:effectRef>
          <a:fontRef idx="minor"/>
        </p:style>
      </p:sp>
      <p:sp>
        <p:nvSpPr>
          <p:cNvPr id="1790" name="CustomShape 7"/>
          <p:cNvSpPr/>
          <p:nvPr/>
        </p:nvSpPr>
        <p:spPr>
          <a:xfrm>
            <a:off x="1082520" y="1816200"/>
            <a:ext cx="1644120" cy="360"/>
          </a:xfrm>
          <a:custGeom>
            <a:avLst/>
            <a:gdLst/>
            <a:ahLst/>
            <a:rect l="l" t="t" r="r" b="b"/>
            <a:pathLst>
              <a:path w="21600" h="21600">
                <a:moveTo>
                  <a:pt x="0" y="0"/>
                </a:moveTo>
                <a:lnTo>
                  <a:pt x="21600" y="21600"/>
                </a:lnTo>
              </a:path>
            </a:pathLst>
          </a:custGeom>
          <a:noFill/>
          <a:ln w="12600">
            <a:solidFill>
              <a:srgbClr val="8fa7c4"/>
            </a:solidFill>
            <a:headEnd len="sm" type="arrow" w="med"/>
          </a:ln>
        </p:spPr>
        <p:style>
          <a:lnRef idx="1">
            <a:schemeClr val="accent1"/>
          </a:lnRef>
          <a:fillRef idx="0">
            <a:schemeClr val="accent1"/>
          </a:fillRef>
          <a:effectRef idx="0">
            <a:schemeClr val="accent1"/>
          </a:effectRef>
          <a:fontRef idx="minor"/>
        </p:style>
      </p:sp>
      <p:sp>
        <p:nvSpPr>
          <p:cNvPr id="1791" name="CustomShape 8"/>
          <p:cNvSpPr/>
          <p:nvPr/>
        </p:nvSpPr>
        <p:spPr>
          <a:xfrm>
            <a:off x="6265800" y="1784520"/>
            <a:ext cx="1636200" cy="183960"/>
          </a:xfrm>
          <a:prstGeom prst="bentConnector3">
            <a:avLst>
              <a:gd name="adj1" fmla="val 50000"/>
            </a:avLst>
          </a:prstGeom>
          <a:noFill/>
          <a:ln w="12600">
            <a:solidFill>
              <a:srgbClr val="8fa7c4"/>
            </a:solidFill>
            <a:tailEnd len="sm" type="arrow" w="med"/>
          </a:ln>
        </p:spPr>
        <p:style>
          <a:lnRef idx="1">
            <a:schemeClr val="accent1"/>
          </a:lnRef>
          <a:fillRef idx="0">
            <a:schemeClr val="accent1"/>
          </a:fillRef>
          <a:effectRef idx="0">
            <a:schemeClr val="accent1"/>
          </a:effectRef>
          <a:fontRef idx="minor"/>
        </p:style>
      </p:sp>
      <p:sp>
        <p:nvSpPr>
          <p:cNvPr id="1792" name="CustomShape 9"/>
          <p:cNvSpPr/>
          <p:nvPr/>
        </p:nvSpPr>
        <p:spPr>
          <a:xfrm flipV="1">
            <a:off x="6265800" y="2161800"/>
            <a:ext cx="1636200" cy="182160"/>
          </a:xfrm>
          <a:prstGeom prst="bentConnector3">
            <a:avLst>
              <a:gd name="adj1" fmla="val 50000"/>
            </a:avLst>
          </a:prstGeom>
          <a:noFill/>
          <a:ln w="12600">
            <a:solidFill>
              <a:srgbClr val="8fa7c4"/>
            </a:solidFill>
            <a:tailEnd len="sm" type="arrow" w="med"/>
          </a:ln>
        </p:spPr>
        <p:style>
          <a:lnRef idx="1">
            <a:schemeClr val="accent1"/>
          </a:lnRef>
          <a:fillRef idx="0">
            <a:schemeClr val="accent1"/>
          </a:fillRef>
          <a:effectRef idx="0">
            <a:schemeClr val="accent1"/>
          </a:effectRef>
          <a:fontRef idx="minor"/>
        </p:style>
      </p:sp>
      <p:sp>
        <p:nvSpPr>
          <p:cNvPr id="1793" name="CustomShape 10"/>
          <p:cNvSpPr/>
          <p:nvPr/>
        </p:nvSpPr>
        <p:spPr>
          <a:xfrm>
            <a:off x="6265800" y="2530440"/>
            <a:ext cx="1636200" cy="183960"/>
          </a:xfrm>
          <a:prstGeom prst="bentConnector3">
            <a:avLst>
              <a:gd name="adj1" fmla="val 50000"/>
            </a:avLst>
          </a:prstGeom>
          <a:noFill/>
          <a:ln w="12600">
            <a:solidFill>
              <a:srgbClr val="8fa7c4"/>
            </a:solidFill>
            <a:headEnd len="sm" type="arrow" w="med"/>
          </a:ln>
        </p:spPr>
        <p:style>
          <a:lnRef idx="1">
            <a:schemeClr val="accent1"/>
          </a:lnRef>
          <a:fillRef idx="0">
            <a:schemeClr val="accent1"/>
          </a:fillRef>
          <a:effectRef idx="0">
            <a:schemeClr val="accent1"/>
          </a:effectRef>
          <a:fontRef idx="minor"/>
        </p:style>
      </p:sp>
      <p:sp>
        <p:nvSpPr>
          <p:cNvPr id="1794" name="CustomShape 11"/>
          <p:cNvSpPr/>
          <p:nvPr/>
        </p:nvSpPr>
        <p:spPr>
          <a:xfrm flipV="1">
            <a:off x="6265800" y="2877840"/>
            <a:ext cx="1636200" cy="182160"/>
          </a:xfrm>
          <a:prstGeom prst="bentConnector3">
            <a:avLst>
              <a:gd name="adj1" fmla="val 50000"/>
            </a:avLst>
          </a:prstGeom>
          <a:noFill/>
          <a:ln w="12600">
            <a:solidFill>
              <a:srgbClr val="8fa7c4"/>
            </a:solidFill>
            <a:headEnd len="sm" type="arrow" w="med"/>
          </a:ln>
        </p:spPr>
        <p:style>
          <a:lnRef idx="1">
            <a:schemeClr val="accent1"/>
          </a:lnRef>
          <a:fillRef idx="0">
            <a:schemeClr val="accent1"/>
          </a:fillRef>
          <a:effectRef idx="0">
            <a:schemeClr val="accent1"/>
          </a:effectRef>
          <a:fontRef idx="minor"/>
        </p:style>
      </p:sp>
      <p:sp>
        <p:nvSpPr>
          <p:cNvPr id="1795" name="CustomShape 12"/>
          <p:cNvSpPr/>
          <p:nvPr/>
        </p:nvSpPr>
        <p:spPr>
          <a:xfrm rot="16200000">
            <a:off x="1170360" y="4368960"/>
            <a:ext cx="1644120" cy="360"/>
          </a:xfrm>
          <a:custGeom>
            <a:avLst/>
            <a:gdLst/>
            <a:ahLst/>
            <a:rect l="l" t="t" r="r" b="b"/>
            <a:pathLst>
              <a:path w="21600" h="21600">
                <a:moveTo>
                  <a:pt x="0" y="0"/>
                </a:moveTo>
                <a:lnTo>
                  <a:pt x="21600" y="21600"/>
                </a:lnTo>
              </a:path>
            </a:pathLst>
          </a:custGeom>
          <a:noFill/>
          <a:ln w="12600">
            <a:solidFill>
              <a:srgbClr val="8fa7c4"/>
            </a:solidFill>
            <a:headEnd len="sm" type="arrow" w="med"/>
            <a:tailEnd len="sm" type="arrow" w="med"/>
          </a:ln>
        </p:spPr>
        <p:style>
          <a:lnRef idx="1">
            <a:schemeClr val="accent1"/>
          </a:lnRef>
          <a:fillRef idx="0">
            <a:schemeClr val="accent1"/>
          </a:fillRef>
          <a:effectRef idx="0">
            <a:schemeClr val="accent1"/>
          </a:effectRef>
          <a:fontRef idx="minor"/>
        </p:style>
      </p:sp>
      <p:sp>
        <p:nvSpPr>
          <p:cNvPr id="1796" name="CustomShape 13"/>
          <p:cNvSpPr/>
          <p:nvPr/>
        </p:nvSpPr>
        <p:spPr>
          <a:xfrm rot="16200000">
            <a:off x="1386360" y="4368960"/>
            <a:ext cx="1644120" cy="360"/>
          </a:xfrm>
          <a:custGeom>
            <a:avLst/>
            <a:gdLst/>
            <a:ahLst/>
            <a:rect l="l" t="t" r="r" b="b"/>
            <a:pathLst>
              <a:path w="21600" h="21600">
                <a:moveTo>
                  <a:pt x="0" y="0"/>
                </a:moveTo>
                <a:lnTo>
                  <a:pt x="21600" y="21600"/>
                </a:lnTo>
              </a:path>
            </a:pathLst>
          </a:custGeom>
          <a:noFill/>
          <a:ln w="12600">
            <a:solidFill>
              <a:srgbClr val="8fa7c4"/>
            </a:solidFill>
          </a:ln>
        </p:spPr>
        <p:style>
          <a:lnRef idx="1">
            <a:schemeClr val="accent1"/>
          </a:lnRef>
          <a:fillRef idx="0">
            <a:schemeClr val="accent1"/>
          </a:fillRef>
          <a:effectRef idx="0">
            <a:schemeClr val="accent1"/>
          </a:effectRef>
          <a:fontRef idx="minor"/>
        </p:style>
      </p:sp>
      <p:sp>
        <p:nvSpPr>
          <p:cNvPr id="1797" name="CustomShape 14"/>
          <p:cNvSpPr/>
          <p:nvPr/>
        </p:nvSpPr>
        <p:spPr>
          <a:xfrm rot="16200000">
            <a:off x="981360" y="4368960"/>
            <a:ext cx="1644120" cy="360"/>
          </a:xfrm>
          <a:custGeom>
            <a:avLst/>
            <a:gdLst/>
            <a:ahLst/>
            <a:rect l="l" t="t" r="r" b="b"/>
            <a:pathLst>
              <a:path w="21600" h="21600">
                <a:moveTo>
                  <a:pt x="0" y="0"/>
                </a:moveTo>
                <a:lnTo>
                  <a:pt x="21600" y="21600"/>
                </a:lnTo>
              </a:path>
            </a:pathLst>
          </a:custGeom>
          <a:noFill/>
          <a:ln w="12600">
            <a:solidFill>
              <a:srgbClr val="8fa7c4"/>
            </a:solidFill>
            <a:tailEnd len="sm" type="arrow" w="med"/>
          </a:ln>
        </p:spPr>
        <p:style>
          <a:lnRef idx="1">
            <a:schemeClr val="accent1"/>
          </a:lnRef>
          <a:fillRef idx="0">
            <a:schemeClr val="accent1"/>
          </a:fillRef>
          <a:effectRef idx="0">
            <a:schemeClr val="accent1"/>
          </a:effectRef>
          <a:fontRef idx="minor"/>
        </p:style>
      </p:sp>
      <p:sp>
        <p:nvSpPr>
          <p:cNvPr id="1798" name="CustomShape 15"/>
          <p:cNvSpPr/>
          <p:nvPr/>
        </p:nvSpPr>
        <p:spPr>
          <a:xfrm rot="16200000">
            <a:off x="778320" y="4368960"/>
            <a:ext cx="1644120" cy="360"/>
          </a:xfrm>
          <a:custGeom>
            <a:avLst/>
            <a:gdLst/>
            <a:ahLst/>
            <a:rect l="l" t="t" r="r" b="b"/>
            <a:pathLst>
              <a:path w="21600" h="21600">
                <a:moveTo>
                  <a:pt x="0" y="0"/>
                </a:moveTo>
                <a:lnTo>
                  <a:pt x="21600" y="21600"/>
                </a:lnTo>
              </a:path>
            </a:pathLst>
          </a:custGeom>
          <a:noFill/>
          <a:ln w="12600">
            <a:solidFill>
              <a:srgbClr val="8fa7c4"/>
            </a:solidFill>
            <a:headEnd len="sm" type="arrow" w="med"/>
          </a:ln>
        </p:spPr>
        <p:style>
          <a:lnRef idx="1">
            <a:schemeClr val="accent1"/>
          </a:lnRef>
          <a:fillRef idx="0">
            <a:schemeClr val="accent1"/>
          </a:fillRef>
          <a:effectRef idx="0">
            <a:schemeClr val="accent1"/>
          </a:effectRef>
          <a:fontRef idx="minor"/>
        </p:style>
      </p:sp>
      <p:sp>
        <p:nvSpPr>
          <p:cNvPr id="1799" name="CustomShape 16"/>
          <p:cNvSpPr/>
          <p:nvPr/>
        </p:nvSpPr>
        <p:spPr>
          <a:xfrm rot="5400000">
            <a:off x="5575680" y="4281120"/>
            <a:ext cx="1636200" cy="182160"/>
          </a:xfrm>
          <a:prstGeom prst="bentConnector3">
            <a:avLst>
              <a:gd name="adj1" fmla="val 50000"/>
            </a:avLst>
          </a:prstGeom>
          <a:noFill/>
          <a:ln w="12600">
            <a:solidFill>
              <a:srgbClr val="8fa7c4"/>
            </a:solidFill>
            <a:tailEnd len="sm" type="arrow" w="med"/>
          </a:ln>
        </p:spPr>
        <p:style>
          <a:lnRef idx="1">
            <a:schemeClr val="accent1"/>
          </a:lnRef>
          <a:fillRef idx="0">
            <a:schemeClr val="accent1"/>
          </a:fillRef>
          <a:effectRef idx="0">
            <a:schemeClr val="accent1"/>
          </a:effectRef>
          <a:fontRef idx="minor"/>
        </p:style>
      </p:sp>
      <p:sp>
        <p:nvSpPr>
          <p:cNvPr id="1800" name="CustomShape 17"/>
          <p:cNvSpPr/>
          <p:nvPr/>
        </p:nvSpPr>
        <p:spPr>
          <a:xfrm flipV="1" rot="5400000">
            <a:off x="5962680" y="4281120"/>
            <a:ext cx="1636200" cy="182160"/>
          </a:xfrm>
          <a:prstGeom prst="bentConnector3">
            <a:avLst>
              <a:gd name="adj1" fmla="val 50000"/>
            </a:avLst>
          </a:prstGeom>
          <a:noFill/>
          <a:ln w="12600">
            <a:solidFill>
              <a:srgbClr val="8fa7c4"/>
            </a:solidFill>
            <a:tailEnd len="sm" type="arrow" w="med"/>
          </a:ln>
        </p:spPr>
        <p:style>
          <a:lnRef idx="1">
            <a:schemeClr val="accent1"/>
          </a:lnRef>
          <a:fillRef idx="0">
            <a:schemeClr val="accent1"/>
          </a:fillRef>
          <a:effectRef idx="0">
            <a:schemeClr val="accent1"/>
          </a:effectRef>
          <a:fontRef idx="minor"/>
        </p:style>
      </p:sp>
      <p:sp>
        <p:nvSpPr>
          <p:cNvPr id="1801" name="CustomShape 18"/>
          <p:cNvSpPr/>
          <p:nvPr/>
        </p:nvSpPr>
        <p:spPr>
          <a:xfrm rot="5400000">
            <a:off x="6694200" y="4280400"/>
            <a:ext cx="1636200" cy="183960"/>
          </a:xfrm>
          <a:prstGeom prst="bentConnector3">
            <a:avLst>
              <a:gd name="adj1" fmla="val 50000"/>
            </a:avLst>
          </a:prstGeom>
          <a:noFill/>
          <a:ln w="12600">
            <a:solidFill>
              <a:srgbClr val="8fa7c4"/>
            </a:solidFill>
            <a:headEnd len="sm" type="arrow" w="med"/>
          </a:ln>
        </p:spPr>
        <p:style>
          <a:lnRef idx="1">
            <a:schemeClr val="accent1"/>
          </a:lnRef>
          <a:fillRef idx="0">
            <a:schemeClr val="accent1"/>
          </a:fillRef>
          <a:effectRef idx="0">
            <a:schemeClr val="accent1"/>
          </a:effectRef>
          <a:fontRef idx="minor"/>
        </p:style>
      </p:sp>
      <p:sp>
        <p:nvSpPr>
          <p:cNvPr id="1802" name="CustomShape 19"/>
          <p:cNvSpPr/>
          <p:nvPr/>
        </p:nvSpPr>
        <p:spPr>
          <a:xfrm flipV="1" rot="5400000">
            <a:off x="6386400" y="4281120"/>
            <a:ext cx="1636200" cy="182160"/>
          </a:xfrm>
          <a:prstGeom prst="bentConnector3">
            <a:avLst>
              <a:gd name="adj1" fmla="val 50000"/>
            </a:avLst>
          </a:prstGeom>
          <a:noFill/>
          <a:ln w="12600">
            <a:solidFill>
              <a:srgbClr val="8fa7c4"/>
            </a:solidFill>
            <a:headEnd len="sm" type="arrow" w="med"/>
          </a:ln>
        </p:spPr>
        <p:style>
          <a:lnRef idx="1">
            <a:schemeClr val="accent1"/>
          </a:lnRef>
          <a:fillRef idx="0">
            <a:schemeClr val="accent1"/>
          </a:fillRef>
          <a:effectRef idx="0">
            <a:schemeClr val="accent1"/>
          </a:effectRef>
          <a:fontRef idx="minor"/>
        </p:style>
      </p:sp>
      <p:grpSp>
        <p:nvGrpSpPr>
          <p:cNvPr id="1803" name="Group 20"/>
          <p:cNvGrpSpPr/>
          <p:nvPr/>
        </p:nvGrpSpPr>
        <p:grpSpPr>
          <a:xfrm>
            <a:off x="3757680" y="1785960"/>
            <a:ext cx="1483920" cy="331560"/>
            <a:chOff x="3757680" y="1785960"/>
            <a:chExt cx="1483920" cy="331560"/>
          </a:xfrm>
        </p:grpSpPr>
        <p:sp>
          <p:nvSpPr>
            <p:cNvPr id="1804" name="CustomShape 21"/>
            <p:cNvSpPr/>
            <p:nvPr/>
          </p:nvSpPr>
          <p:spPr>
            <a:xfrm>
              <a:off x="3757680" y="178596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8fa7c4"/>
              </a:solidFill>
            </a:ln>
          </p:spPr>
          <p:style>
            <a:lnRef idx="2">
              <a:schemeClr val="accent1">
                <a:shade val="50000"/>
              </a:schemeClr>
            </a:lnRef>
            <a:fillRef idx="1">
              <a:schemeClr val="accent1"/>
            </a:fillRef>
            <a:effectRef idx="0">
              <a:schemeClr val="accent1"/>
            </a:effectRef>
            <a:fontRef idx="minor"/>
          </p:style>
        </p:sp>
        <p:sp>
          <p:nvSpPr>
            <p:cNvPr id="1805" name="CustomShape 22"/>
            <p:cNvSpPr/>
            <p:nvPr/>
          </p:nvSpPr>
          <p:spPr>
            <a:xfrm>
              <a:off x="4668840" y="1951200"/>
              <a:ext cx="572760" cy="360"/>
            </a:xfrm>
            <a:custGeom>
              <a:avLst/>
              <a:gdLst/>
              <a:ahLst/>
              <a:rect l="l" t="t" r="r" b="b"/>
              <a:pathLst>
                <a:path w="21600" h="21600">
                  <a:moveTo>
                    <a:pt x="0" y="0"/>
                  </a:moveTo>
                  <a:lnTo>
                    <a:pt x="21600" y="21600"/>
                  </a:lnTo>
                </a:path>
              </a:pathLst>
            </a:custGeom>
            <a:noFill/>
            <a:ln w="12600">
              <a:solidFill>
                <a:srgbClr val="8fa7c4"/>
              </a:solidFill>
              <a:tailEnd len="sm" type="arrow" w="med"/>
            </a:ln>
          </p:spPr>
          <p:style>
            <a:lnRef idx="1">
              <a:schemeClr val="accent1"/>
            </a:lnRef>
            <a:fillRef idx="0">
              <a:schemeClr val="accent1"/>
            </a:fillRef>
            <a:effectRef idx="0">
              <a:schemeClr val="accent1"/>
            </a:effectRef>
            <a:fontRef idx="minor"/>
          </p:style>
        </p:sp>
      </p:grpSp>
      <p:grpSp>
        <p:nvGrpSpPr>
          <p:cNvPr id="1806" name="Group 23"/>
          <p:cNvGrpSpPr/>
          <p:nvPr/>
        </p:nvGrpSpPr>
        <p:grpSpPr>
          <a:xfrm>
            <a:off x="3747960" y="2304000"/>
            <a:ext cx="1487520" cy="329760"/>
            <a:chOff x="3747960" y="2304000"/>
            <a:chExt cx="1487520" cy="329760"/>
          </a:xfrm>
        </p:grpSpPr>
        <p:sp>
          <p:nvSpPr>
            <p:cNvPr id="1807" name="CustomShape 24"/>
            <p:cNvSpPr/>
            <p:nvPr/>
          </p:nvSpPr>
          <p:spPr>
            <a:xfrm rot="10800000">
              <a:off x="4321440" y="2303640"/>
              <a:ext cx="914040" cy="3297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8fa7c4"/>
              </a:solidFill>
              <a:headEnd len="sm" type="arrow" w="med"/>
              <a:tailEnd len="sm" type="arrow" w="med"/>
            </a:ln>
          </p:spPr>
          <p:style>
            <a:lnRef idx="2">
              <a:schemeClr val="accent1">
                <a:shade val="50000"/>
              </a:schemeClr>
            </a:lnRef>
            <a:fillRef idx="1">
              <a:schemeClr val="accent1"/>
            </a:fillRef>
            <a:effectRef idx="0">
              <a:schemeClr val="accent1"/>
            </a:effectRef>
            <a:fontRef idx="minor"/>
          </p:style>
        </p:sp>
        <p:sp>
          <p:nvSpPr>
            <p:cNvPr id="1808" name="CustomShape 25"/>
            <p:cNvSpPr/>
            <p:nvPr/>
          </p:nvSpPr>
          <p:spPr>
            <a:xfrm>
              <a:off x="3747960" y="2446200"/>
              <a:ext cx="572760" cy="360"/>
            </a:xfrm>
            <a:custGeom>
              <a:avLst/>
              <a:gdLst/>
              <a:ahLst/>
              <a:rect l="l" t="t" r="r" b="b"/>
              <a:pathLst>
                <a:path w="21600" h="21600">
                  <a:moveTo>
                    <a:pt x="0" y="0"/>
                  </a:moveTo>
                  <a:lnTo>
                    <a:pt x="21600" y="21600"/>
                  </a:lnTo>
                </a:path>
              </a:pathLst>
            </a:custGeom>
            <a:noFill/>
            <a:ln w="12600">
              <a:solidFill>
                <a:srgbClr val="8fa7c4"/>
              </a:solidFill>
            </a:ln>
          </p:spPr>
          <p:style>
            <a:lnRef idx="1">
              <a:schemeClr val="accent1"/>
            </a:lnRef>
            <a:fillRef idx="0">
              <a:schemeClr val="accent1"/>
            </a:fillRef>
            <a:effectRef idx="0">
              <a:schemeClr val="accent1"/>
            </a:effectRef>
            <a:fontRef idx="minor"/>
          </p:style>
        </p:sp>
      </p:grpSp>
      <p:grpSp>
        <p:nvGrpSpPr>
          <p:cNvPr id="1809" name="Group 26"/>
          <p:cNvGrpSpPr/>
          <p:nvPr/>
        </p:nvGrpSpPr>
        <p:grpSpPr>
          <a:xfrm>
            <a:off x="3996000" y="3554280"/>
            <a:ext cx="331560" cy="1484280"/>
            <a:chOff x="3996000" y="3554280"/>
            <a:chExt cx="331560" cy="1484280"/>
          </a:xfrm>
        </p:grpSpPr>
        <p:sp>
          <p:nvSpPr>
            <p:cNvPr id="1810" name="CustomShape 27"/>
            <p:cNvSpPr/>
            <p:nvPr/>
          </p:nvSpPr>
          <p:spPr>
            <a:xfrm rot="5400000">
              <a:off x="3704040" y="384624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8fa7c4"/>
              </a:solidFill>
            </a:ln>
          </p:spPr>
          <p:style>
            <a:lnRef idx="2">
              <a:schemeClr val="accent1">
                <a:shade val="50000"/>
              </a:schemeClr>
            </a:lnRef>
            <a:fillRef idx="1">
              <a:schemeClr val="accent1"/>
            </a:fillRef>
            <a:effectRef idx="0">
              <a:schemeClr val="accent1"/>
            </a:effectRef>
            <a:fontRef idx="minor"/>
          </p:style>
        </p:sp>
        <p:sp>
          <p:nvSpPr>
            <p:cNvPr id="1811" name="CustomShape 28"/>
            <p:cNvSpPr/>
            <p:nvPr/>
          </p:nvSpPr>
          <p:spPr>
            <a:xfrm rot="5400000">
              <a:off x="3879000" y="4752000"/>
              <a:ext cx="572760" cy="360"/>
            </a:xfrm>
            <a:custGeom>
              <a:avLst/>
              <a:gdLst/>
              <a:ahLst/>
              <a:rect l="l" t="t" r="r" b="b"/>
              <a:pathLst>
                <a:path w="21600" h="21600">
                  <a:moveTo>
                    <a:pt x="0" y="0"/>
                  </a:moveTo>
                  <a:lnTo>
                    <a:pt x="21600" y="21600"/>
                  </a:lnTo>
                </a:path>
              </a:pathLst>
            </a:custGeom>
            <a:noFill/>
            <a:ln w="12600">
              <a:solidFill>
                <a:srgbClr val="8fa7c4"/>
              </a:solidFill>
              <a:tailEnd len="sm" type="arrow" w="med"/>
            </a:ln>
          </p:spPr>
          <p:style>
            <a:lnRef idx="1">
              <a:schemeClr val="accent1"/>
            </a:lnRef>
            <a:fillRef idx="0">
              <a:schemeClr val="accent1"/>
            </a:fillRef>
            <a:effectRef idx="0">
              <a:schemeClr val="accent1"/>
            </a:effectRef>
            <a:fontRef idx="minor"/>
          </p:style>
        </p:sp>
      </p:grpSp>
      <p:grpSp>
        <p:nvGrpSpPr>
          <p:cNvPr id="1812" name="Group 29"/>
          <p:cNvGrpSpPr/>
          <p:nvPr/>
        </p:nvGrpSpPr>
        <p:grpSpPr>
          <a:xfrm>
            <a:off x="4680000" y="3546360"/>
            <a:ext cx="331560" cy="1489320"/>
            <a:chOff x="4680000" y="3546360"/>
            <a:chExt cx="331560" cy="1489320"/>
          </a:xfrm>
        </p:grpSpPr>
        <p:sp>
          <p:nvSpPr>
            <p:cNvPr id="1813" name="CustomShape 30"/>
            <p:cNvSpPr/>
            <p:nvPr/>
          </p:nvSpPr>
          <p:spPr>
            <a:xfrm rot="5400000">
              <a:off x="4388040" y="383832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8fa7c4"/>
              </a:solidFill>
              <a:headEnd len="sm" type="arrow" w="med"/>
              <a:tailEnd len="sm" type="arrow" w="med"/>
            </a:ln>
          </p:spPr>
          <p:style>
            <a:lnRef idx="2">
              <a:schemeClr val="accent1">
                <a:shade val="50000"/>
              </a:schemeClr>
            </a:lnRef>
            <a:fillRef idx="1">
              <a:schemeClr val="accent1"/>
            </a:fillRef>
            <a:effectRef idx="0">
              <a:schemeClr val="accent1"/>
            </a:effectRef>
            <a:fontRef idx="minor"/>
          </p:style>
        </p:sp>
        <p:sp>
          <p:nvSpPr>
            <p:cNvPr id="1814" name="CustomShape 31"/>
            <p:cNvSpPr/>
            <p:nvPr/>
          </p:nvSpPr>
          <p:spPr>
            <a:xfrm rot="16200000">
              <a:off x="4538160" y="4749120"/>
              <a:ext cx="572760" cy="360"/>
            </a:xfrm>
            <a:custGeom>
              <a:avLst/>
              <a:gdLst/>
              <a:ahLst/>
              <a:rect l="l" t="t" r="r" b="b"/>
              <a:pathLst>
                <a:path w="21600" h="21600">
                  <a:moveTo>
                    <a:pt x="0" y="0"/>
                  </a:moveTo>
                  <a:lnTo>
                    <a:pt x="21600" y="21600"/>
                  </a:lnTo>
                </a:path>
              </a:pathLst>
            </a:custGeom>
            <a:noFill/>
            <a:ln w="12600">
              <a:solidFill>
                <a:srgbClr val="8fa7c4"/>
              </a:solidFill>
            </a:ln>
          </p:spPr>
          <p:style>
            <a:lnRef idx="1">
              <a:schemeClr val="accent1"/>
            </a:lnRef>
            <a:fillRef idx="0">
              <a:schemeClr val="accent1"/>
            </a:fillRef>
            <a:effectRef idx="0">
              <a:schemeClr val="accent1"/>
            </a:effectRef>
            <a:fontRef idx="minor"/>
          </p:style>
        </p:sp>
      </p:grpSp>
      <p:sp>
        <p:nvSpPr>
          <p:cNvPr id="1815" name="CustomShape 32"/>
          <p:cNvSpPr/>
          <p:nvPr/>
        </p:nvSpPr>
        <p:spPr>
          <a:xfrm flipH="1">
            <a:off x="9849600" y="1819440"/>
            <a:ext cx="718920" cy="711000"/>
          </a:xfrm>
          <a:custGeom>
            <a:avLst/>
            <a:gdLst/>
            <a:ahLst/>
            <a:rect l="l" t="t" r="r" b="b"/>
            <a:pathLst>
              <a:path w="1371600" h="711200">
                <a:moveTo>
                  <a:pt x="1371600" y="711200"/>
                </a:moveTo>
                <a:lnTo>
                  <a:pt x="1371600" y="0"/>
                </a:lnTo>
                <a:lnTo>
                  <a:pt x="0" y="0"/>
                </a:lnTo>
              </a:path>
            </a:pathLst>
          </a:custGeom>
          <a:noFill/>
          <a:ln>
            <a:solidFill>
              <a:srgbClr val="8fa7c4"/>
            </a:solidFill>
            <a:tailEnd len="sm" type="arrow" w="med"/>
          </a:ln>
        </p:spPr>
        <p:style>
          <a:lnRef idx="2">
            <a:schemeClr val="accent1">
              <a:shade val="50000"/>
            </a:schemeClr>
          </a:lnRef>
          <a:fillRef idx="1">
            <a:schemeClr val="accent1"/>
          </a:fillRef>
          <a:effectRef idx="0">
            <a:schemeClr val="accent1"/>
          </a:effectRef>
          <a:fontRef idx="minor"/>
        </p:style>
      </p:sp>
      <p:sp>
        <p:nvSpPr>
          <p:cNvPr id="1816" name="CustomShape 33"/>
          <p:cNvSpPr/>
          <p:nvPr/>
        </p:nvSpPr>
        <p:spPr>
          <a:xfrm flipH="1" flipV="1">
            <a:off x="9854640" y="3471120"/>
            <a:ext cx="718920" cy="711000"/>
          </a:xfrm>
          <a:custGeom>
            <a:avLst/>
            <a:gdLst/>
            <a:ahLst/>
            <a:rect l="l" t="t" r="r" b="b"/>
            <a:pathLst>
              <a:path w="1371600" h="711200">
                <a:moveTo>
                  <a:pt x="1371600" y="711200"/>
                </a:moveTo>
                <a:lnTo>
                  <a:pt x="1371600" y="0"/>
                </a:lnTo>
                <a:lnTo>
                  <a:pt x="0" y="0"/>
                </a:lnTo>
              </a:path>
            </a:pathLst>
          </a:custGeom>
          <a:noFill/>
          <a:ln>
            <a:solidFill>
              <a:srgbClr val="8fa7c4"/>
            </a:solidFill>
            <a:tailEnd len="sm" type="arrow" w="med"/>
          </a:ln>
        </p:spPr>
        <p:style>
          <a:lnRef idx="2">
            <a:schemeClr val="accent1">
              <a:shade val="50000"/>
            </a:schemeClr>
          </a:lnRef>
          <a:fillRef idx="1">
            <a:schemeClr val="accent1"/>
          </a:fillRef>
          <a:effectRef idx="0">
            <a:schemeClr val="accent1"/>
          </a:effectRef>
          <a:fontRef idx="minor"/>
        </p:style>
      </p:sp>
      <p:sp>
        <p:nvSpPr>
          <p:cNvPr id="1817" name="CustomShape 34"/>
          <p:cNvSpPr/>
          <p:nvPr/>
        </p:nvSpPr>
        <p:spPr>
          <a:xfrm flipH="1" rot="10800000">
            <a:off x="8930880" y="3472200"/>
            <a:ext cx="718920" cy="711000"/>
          </a:xfrm>
          <a:custGeom>
            <a:avLst/>
            <a:gdLst/>
            <a:ahLst/>
            <a:rect l="l" t="t" r="r" b="b"/>
            <a:pathLst>
              <a:path w="1371600" h="711200">
                <a:moveTo>
                  <a:pt x="1371600" y="711200"/>
                </a:moveTo>
                <a:lnTo>
                  <a:pt x="1371600" y="0"/>
                </a:lnTo>
                <a:lnTo>
                  <a:pt x="0" y="0"/>
                </a:lnTo>
              </a:path>
            </a:pathLst>
          </a:custGeom>
          <a:noFill/>
          <a:ln>
            <a:solidFill>
              <a:srgbClr val="8fa7c4"/>
            </a:solidFill>
            <a:tailEnd len="sm" type="arrow" w="med"/>
          </a:ln>
        </p:spPr>
        <p:style>
          <a:lnRef idx="2">
            <a:schemeClr val="accent1">
              <a:shade val="50000"/>
            </a:schemeClr>
          </a:lnRef>
          <a:fillRef idx="1">
            <a:schemeClr val="accent1"/>
          </a:fillRef>
          <a:effectRef idx="0">
            <a:schemeClr val="accent1"/>
          </a:effectRef>
          <a:fontRef idx="minor"/>
        </p:style>
      </p:sp>
      <p:sp>
        <p:nvSpPr>
          <p:cNvPr id="1818" name="CustomShape 35"/>
          <p:cNvSpPr/>
          <p:nvPr/>
        </p:nvSpPr>
        <p:spPr>
          <a:xfrm flipH="1" flipV="1" rot="10800000">
            <a:off x="8925840" y="1818720"/>
            <a:ext cx="718920" cy="711000"/>
          </a:xfrm>
          <a:custGeom>
            <a:avLst/>
            <a:gdLst/>
            <a:ahLst/>
            <a:rect l="l" t="t" r="r" b="b"/>
            <a:pathLst>
              <a:path w="1371600" h="711200">
                <a:moveTo>
                  <a:pt x="1371600" y="711200"/>
                </a:moveTo>
                <a:lnTo>
                  <a:pt x="1371600" y="0"/>
                </a:lnTo>
                <a:lnTo>
                  <a:pt x="0" y="0"/>
                </a:lnTo>
              </a:path>
            </a:pathLst>
          </a:custGeom>
          <a:noFill/>
          <a:ln>
            <a:solidFill>
              <a:srgbClr val="8fa7c4"/>
            </a:solidFill>
            <a:tailEnd len="sm" type="arrow" w="med"/>
          </a:ln>
        </p:spPr>
        <p:style>
          <a:lnRef idx="2">
            <a:schemeClr val="accent1">
              <a:shade val="50000"/>
            </a:schemeClr>
          </a:lnRef>
          <a:fillRef idx="1">
            <a:schemeClr val="accent1"/>
          </a:fillRef>
          <a:effectRef idx="0">
            <a:schemeClr val="accent1"/>
          </a:effectRef>
          <a:fontRef idx="minor"/>
        </p:style>
      </p:sp>
      <p:sp>
        <p:nvSpPr>
          <p:cNvPr id="1819" name="CustomShape 36"/>
          <p:cNvSpPr/>
          <p:nvPr/>
        </p:nvSpPr>
        <p:spPr>
          <a:xfrm>
            <a:off x="10323360" y="365040"/>
            <a:ext cx="1626840" cy="644040"/>
          </a:xfrm>
          <a:prstGeom prst="rect">
            <a:avLst/>
          </a:prstGeom>
          <a:noFill/>
          <a:ln>
            <a:noFill/>
          </a:ln>
        </p:spPr>
        <p:style>
          <a:lnRef idx="0"/>
          <a:fillRef idx="0"/>
          <a:effectRef idx="0"/>
          <a:fontRef idx="minor"/>
        </p:style>
        <p:txBody>
          <a:bodyPr>
            <a:noAutofit/>
          </a:bodyPr>
          <a:p>
            <a:pPr algn="r">
              <a:lnSpc>
                <a:spcPct val="90000"/>
              </a:lnSpc>
              <a:spcBef>
                <a:spcPts val="1001"/>
              </a:spcBef>
            </a:pPr>
            <a:r>
              <a:rPr b="0" lang="en-US" sz="1800" spc="-1" strike="noStrike">
                <a:solidFill>
                  <a:srgbClr val="ffffff"/>
                </a:solidFill>
                <a:latin typeface="Arial"/>
              </a:rPr>
              <a:t>3/6</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0" name="TextShape 1"/>
          <p:cNvSpPr txBox="1"/>
          <p:nvPr/>
        </p:nvSpPr>
        <p:spPr>
          <a:xfrm>
            <a:off x="241200" y="365040"/>
            <a:ext cx="11709000" cy="644040"/>
          </a:xfrm>
          <a:prstGeom prst="rect">
            <a:avLst/>
          </a:prstGeom>
          <a:noFill/>
          <a:ln>
            <a:noFill/>
          </a:ln>
        </p:spPr>
        <p:txBody>
          <a:bodyPr anchor="ctr">
            <a:noAutofit/>
          </a:bodyPr>
          <a:p>
            <a:pPr>
              <a:lnSpc>
                <a:spcPct val="90000"/>
              </a:lnSpc>
            </a:pPr>
            <a:r>
              <a:rPr b="1" lang="en-US" sz="2800" spc="-1" strike="noStrike">
                <a:solidFill>
                  <a:srgbClr val="161e2d"/>
                </a:solidFill>
                <a:latin typeface="Arial"/>
              </a:rPr>
              <a:t>Arrows – Light Backgrounds</a:t>
            </a:r>
            <a:endParaRPr b="0" lang="en-US" sz="2800" spc="-1" strike="noStrike">
              <a:solidFill>
                <a:srgbClr val="000000"/>
              </a:solidFill>
              <a:latin typeface="Calibri"/>
            </a:endParaRPr>
          </a:p>
        </p:txBody>
      </p:sp>
      <p:sp>
        <p:nvSpPr>
          <p:cNvPr id="1821" name="TextShape 2"/>
          <p:cNvSpPr txBox="1"/>
          <p:nvPr/>
        </p:nvSpPr>
        <p:spPr>
          <a:xfrm>
            <a:off x="1090440" y="6249960"/>
            <a:ext cx="4462200" cy="364680"/>
          </a:xfrm>
          <a:prstGeom prst="rect">
            <a:avLst/>
          </a:prstGeom>
          <a:noFill/>
          <a:ln>
            <a:noFill/>
          </a:ln>
        </p:spPr>
        <p:txBody>
          <a:bodyPr anchor="ctr">
            <a:noAutofit/>
          </a:bodyPr>
          <a:p>
            <a:pPr>
              <a:lnSpc>
                <a:spcPct val="100000"/>
              </a:lnSpc>
              <a:tabLst>
                <a:tab algn="l" pos="0"/>
              </a:tabLst>
            </a:pPr>
            <a:r>
              <a:rPr b="0" lang="en-US" sz="1000" spc="-1" strike="noStrike">
                <a:solidFill>
                  <a:srgbClr val="161e2d"/>
                </a:solidFill>
                <a:latin typeface="Arial"/>
              </a:rPr>
              <a:t>© 2021, Amazon Web Services, Inc. or its affiliates. All rights reserved.</a:t>
            </a:r>
            <a:endParaRPr b="0" lang="en-US" sz="1000" spc="-1" strike="noStrike">
              <a:latin typeface="Times New Roman"/>
            </a:endParaRPr>
          </a:p>
        </p:txBody>
      </p:sp>
      <p:sp>
        <p:nvSpPr>
          <p:cNvPr id="1822" name="TextShape 3"/>
          <p:cNvSpPr txBox="1"/>
          <p:nvPr/>
        </p:nvSpPr>
        <p:spPr>
          <a:xfrm>
            <a:off x="9105840" y="6249960"/>
            <a:ext cx="2844360" cy="364680"/>
          </a:xfrm>
          <a:prstGeom prst="rect">
            <a:avLst/>
          </a:prstGeom>
          <a:noFill/>
          <a:ln>
            <a:noFill/>
          </a:ln>
        </p:spPr>
        <p:txBody>
          <a:bodyPr anchor="ctr">
            <a:noAutofit/>
          </a:bodyPr>
          <a:p>
            <a:pPr algn="r">
              <a:lnSpc>
                <a:spcPct val="100000"/>
              </a:lnSpc>
            </a:pPr>
            <a:fld id="{05D12305-38DF-4ABE-8016-2DF531125CC7}" type="slidenum">
              <a:rPr b="0" lang="en-US" sz="1200" spc="-1" strike="noStrike">
                <a:solidFill>
                  <a:srgbClr val="161e2d"/>
                </a:solidFill>
                <a:latin typeface="Arial"/>
              </a:rPr>
              <a:t>23</a:t>
            </a:fld>
            <a:endParaRPr b="0" lang="en-US" sz="1200" spc="-1" strike="noStrike">
              <a:latin typeface="Times New Roman"/>
            </a:endParaRPr>
          </a:p>
        </p:txBody>
      </p:sp>
      <p:sp>
        <p:nvSpPr>
          <p:cNvPr id="1823" name="CustomShape 4"/>
          <p:cNvSpPr/>
          <p:nvPr/>
        </p:nvSpPr>
        <p:spPr>
          <a:xfrm>
            <a:off x="1082520" y="2208240"/>
            <a:ext cx="1644120" cy="360"/>
          </a:xfrm>
          <a:custGeom>
            <a:avLst/>
            <a:gdLst/>
            <a:ahLst/>
            <a:rect l="l" t="t" r="r" b="b"/>
            <a:pathLst>
              <a:path w="21600" h="21600">
                <a:moveTo>
                  <a:pt x="0" y="0"/>
                </a:moveTo>
                <a:lnTo>
                  <a:pt x="21600" y="21600"/>
                </a:lnTo>
              </a:path>
            </a:pathLst>
          </a:custGeom>
          <a:noFill/>
          <a:ln w="12600">
            <a:solidFill>
              <a:srgbClr val="545b64"/>
            </a:solidFill>
            <a:headEnd len="sm" type="arrow" w="med"/>
            <a:tailEnd len="sm" type="arrow" w="med"/>
          </a:ln>
        </p:spPr>
        <p:style>
          <a:lnRef idx="1">
            <a:schemeClr val="accent1"/>
          </a:lnRef>
          <a:fillRef idx="0">
            <a:schemeClr val="accent1"/>
          </a:fillRef>
          <a:effectRef idx="0">
            <a:schemeClr val="accent1"/>
          </a:effectRef>
          <a:fontRef idx="minor"/>
        </p:style>
      </p:sp>
      <p:sp>
        <p:nvSpPr>
          <p:cNvPr id="1824" name="CustomShape 5"/>
          <p:cNvSpPr/>
          <p:nvPr/>
        </p:nvSpPr>
        <p:spPr>
          <a:xfrm>
            <a:off x="1082520" y="2424240"/>
            <a:ext cx="1644120" cy="360"/>
          </a:xfrm>
          <a:custGeom>
            <a:avLst/>
            <a:gdLst/>
            <a:ahLst/>
            <a:rect l="l" t="t" r="r" b="b"/>
            <a:pathLst>
              <a:path w="21600" h="21600">
                <a:moveTo>
                  <a:pt x="0" y="0"/>
                </a:moveTo>
                <a:lnTo>
                  <a:pt x="21600" y="21600"/>
                </a:lnTo>
              </a:path>
            </a:pathLst>
          </a:custGeom>
          <a:noFill/>
          <a:ln w="12600">
            <a:solidFill>
              <a:srgbClr val="545b64"/>
            </a:solidFill>
          </a:ln>
        </p:spPr>
        <p:style>
          <a:lnRef idx="1">
            <a:schemeClr val="accent1"/>
          </a:lnRef>
          <a:fillRef idx="0">
            <a:schemeClr val="accent1"/>
          </a:fillRef>
          <a:effectRef idx="0">
            <a:schemeClr val="accent1"/>
          </a:effectRef>
          <a:fontRef idx="minor"/>
        </p:style>
      </p:sp>
      <p:sp>
        <p:nvSpPr>
          <p:cNvPr id="1825" name="CustomShape 6"/>
          <p:cNvSpPr/>
          <p:nvPr/>
        </p:nvSpPr>
        <p:spPr>
          <a:xfrm>
            <a:off x="1082520" y="2019240"/>
            <a:ext cx="1644120" cy="360"/>
          </a:xfrm>
          <a:custGeom>
            <a:avLst/>
            <a:gdLst/>
            <a:ahLst/>
            <a:rect l="l" t="t" r="r" b="b"/>
            <a:pathLst>
              <a:path w="21600" h="21600">
                <a:moveTo>
                  <a:pt x="0" y="0"/>
                </a:moveTo>
                <a:lnTo>
                  <a:pt x="21600" y="21600"/>
                </a:lnTo>
              </a:path>
            </a:pathLst>
          </a:custGeom>
          <a:noFill/>
          <a:ln w="12600">
            <a:solidFill>
              <a:srgbClr val="545b64"/>
            </a:solidFill>
            <a:tailEnd len="sm" type="arrow" w="med"/>
          </a:ln>
        </p:spPr>
        <p:style>
          <a:lnRef idx="1">
            <a:schemeClr val="accent1"/>
          </a:lnRef>
          <a:fillRef idx="0">
            <a:schemeClr val="accent1"/>
          </a:fillRef>
          <a:effectRef idx="0">
            <a:schemeClr val="accent1"/>
          </a:effectRef>
          <a:fontRef idx="minor"/>
        </p:style>
      </p:sp>
      <p:sp>
        <p:nvSpPr>
          <p:cNvPr id="1826" name="CustomShape 7"/>
          <p:cNvSpPr/>
          <p:nvPr/>
        </p:nvSpPr>
        <p:spPr>
          <a:xfrm>
            <a:off x="1082520" y="1816200"/>
            <a:ext cx="1644120" cy="360"/>
          </a:xfrm>
          <a:custGeom>
            <a:avLst/>
            <a:gdLst/>
            <a:ahLst/>
            <a:rect l="l" t="t" r="r" b="b"/>
            <a:pathLst>
              <a:path w="21600" h="21600">
                <a:moveTo>
                  <a:pt x="0" y="0"/>
                </a:moveTo>
                <a:lnTo>
                  <a:pt x="21600" y="21600"/>
                </a:lnTo>
              </a:path>
            </a:pathLst>
          </a:custGeom>
          <a:noFill/>
          <a:ln w="12600">
            <a:solidFill>
              <a:srgbClr val="545b64"/>
            </a:solidFill>
            <a:headEnd len="sm" type="arrow" w="med"/>
          </a:ln>
        </p:spPr>
        <p:style>
          <a:lnRef idx="1">
            <a:schemeClr val="accent1"/>
          </a:lnRef>
          <a:fillRef idx="0">
            <a:schemeClr val="accent1"/>
          </a:fillRef>
          <a:effectRef idx="0">
            <a:schemeClr val="accent1"/>
          </a:effectRef>
          <a:fontRef idx="minor"/>
        </p:style>
      </p:sp>
      <p:sp>
        <p:nvSpPr>
          <p:cNvPr id="1827" name="CustomShape 8"/>
          <p:cNvSpPr/>
          <p:nvPr/>
        </p:nvSpPr>
        <p:spPr>
          <a:xfrm>
            <a:off x="6265800" y="1784520"/>
            <a:ext cx="1636200" cy="183960"/>
          </a:xfrm>
          <a:prstGeom prst="bentConnector3">
            <a:avLst>
              <a:gd name="adj1" fmla="val 50000"/>
            </a:avLst>
          </a:prstGeom>
          <a:noFill/>
          <a:ln w="12600">
            <a:solidFill>
              <a:srgbClr val="545b64"/>
            </a:solidFill>
            <a:tailEnd len="sm" type="arrow" w="med"/>
          </a:ln>
        </p:spPr>
        <p:style>
          <a:lnRef idx="1">
            <a:schemeClr val="accent1"/>
          </a:lnRef>
          <a:fillRef idx="0">
            <a:schemeClr val="accent1"/>
          </a:fillRef>
          <a:effectRef idx="0">
            <a:schemeClr val="accent1"/>
          </a:effectRef>
          <a:fontRef idx="minor"/>
        </p:style>
      </p:sp>
      <p:sp>
        <p:nvSpPr>
          <p:cNvPr id="1828" name="CustomShape 9"/>
          <p:cNvSpPr/>
          <p:nvPr/>
        </p:nvSpPr>
        <p:spPr>
          <a:xfrm flipV="1">
            <a:off x="6265800" y="2161800"/>
            <a:ext cx="1636200" cy="182160"/>
          </a:xfrm>
          <a:prstGeom prst="bentConnector3">
            <a:avLst>
              <a:gd name="adj1" fmla="val 50000"/>
            </a:avLst>
          </a:prstGeom>
          <a:noFill/>
          <a:ln w="12600">
            <a:solidFill>
              <a:srgbClr val="545b64"/>
            </a:solidFill>
            <a:tailEnd len="sm" type="arrow" w="med"/>
          </a:ln>
        </p:spPr>
        <p:style>
          <a:lnRef idx="1">
            <a:schemeClr val="accent1"/>
          </a:lnRef>
          <a:fillRef idx="0">
            <a:schemeClr val="accent1"/>
          </a:fillRef>
          <a:effectRef idx="0">
            <a:schemeClr val="accent1"/>
          </a:effectRef>
          <a:fontRef idx="minor"/>
        </p:style>
      </p:sp>
      <p:sp>
        <p:nvSpPr>
          <p:cNvPr id="1829" name="CustomShape 10"/>
          <p:cNvSpPr/>
          <p:nvPr/>
        </p:nvSpPr>
        <p:spPr>
          <a:xfrm>
            <a:off x="6265800" y="2530440"/>
            <a:ext cx="1636200" cy="183960"/>
          </a:xfrm>
          <a:prstGeom prst="bentConnector3">
            <a:avLst>
              <a:gd name="adj1" fmla="val 50000"/>
            </a:avLst>
          </a:prstGeom>
          <a:noFill/>
          <a:ln w="12600">
            <a:solidFill>
              <a:srgbClr val="545b64"/>
            </a:solidFill>
            <a:headEnd len="sm" type="arrow" w="med"/>
          </a:ln>
        </p:spPr>
        <p:style>
          <a:lnRef idx="1">
            <a:schemeClr val="accent1"/>
          </a:lnRef>
          <a:fillRef idx="0">
            <a:schemeClr val="accent1"/>
          </a:fillRef>
          <a:effectRef idx="0">
            <a:schemeClr val="accent1"/>
          </a:effectRef>
          <a:fontRef idx="minor"/>
        </p:style>
      </p:sp>
      <p:sp>
        <p:nvSpPr>
          <p:cNvPr id="1830" name="CustomShape 11"/>
          <p:cNvSpPr/>
          <p:nvPr/>
        </p:nvSpPr>
        <p:spPr>
          <a:xfrm flipV="1">
            <a:off x="6265800" y="2877840"/>
            <a:ext cx="1636200" cy="182160"/>
          </a:xfrm>
          <a:prstGeom prst="bentConnector3">
            <a:avLst>
              <a:gd name="adj1" fmla="val 50000"/>
            </a:avLst>
          </a:prstGeom>
          <a:noFill/>
          <a:ln w="12600">
            <a:solidFill>
              <a:srgbClr val="545b64"/>
            </a:solidFill>
            <a:headEnd len="sm" type="arrow" w="med"/>
          </a:ln>
        </p:spPr>
        <p:style>
          <a:lnRef idx="1">
            <a:schemeClr val="accent1"/>
          </a:lnRef>
          <a:fillRef idx="0">
            <a:schemeClr val="accent1"/>
          </a:fillRef>
          <a:effectRef idx="0">
            <a:schemeClr val="accent1"/>
          </a:effectRef>
          <a:fontRef idx="minor"/>
        </p:style>
      </p:sp>
      <p:sp>
        <p:nvSpPr>
          <p:cNvPr id="1831" name="CustomShape 12"/>
          <p:cNvSpPr/>
          <p:nvPr/>
        </p:nvSpPr>
        <p:spPr>
          <a:xfrm rot="16200000">
            <a:off x="1170360" y="4368960"/>
            <a:ext cx="1644120" cy="360"/>
          </a:xfrm>
          <a:custGeom>
            <a:avLst/>
            <a:gdLst/>
            <a:ahLst/>
            <a:rect l="l" t="t" r="r" b="b"/>
            <a:pathLst>
              <a:path w="21600" h="21600">
                <a:moveTo>
                  <a:pt x="0" y="0"/>
                </a:moveTo>
                <a:lnTo>
                  <a:pt x="21600" y="21600"/>
                </a:lnTo>
              </a:path>
            </a:pathLst>
          </a:custGeom>
          <a:noFill/>
          <a:ln w="12600">
            <a:solidFill>
              <a:schemeClr val="tx2"/>
            </a:solidFill>
            <a:headEnd len="sm" type="arrow" w="med"/>
            <a:tailEnd len="sm" type="arrow" w="med"/>
          </a:ln>
        </p:spPr>
        <p:style>
          <a:lnRef idx="1">
            <a:schemeClr val="accent1"/>
          </a:lnRef>
          <a:fillRef idx="0">
            <a:schemeClr val="accent1"/>
          </a:fillRef>
          <a:effectRef idx="0">
            <a:schemeClr val="accent1"/>
          </a:effectRef>
          <a:fontRef idx="minor"/>
        </p:style>
      </p:sp>
      <p:sp>
        <p:nvSpPr>
          <p:cNvPr id="1832" name="CustomShape 13"/>
          <p:cNvSpPr/>
          <p:nvPr/>
        </p:nvSpPr>
        <p:spPr>
          <a:xfrm rot="16200000">
            <a:off x="1386360" y="4368960"/>
            <a:ext cx="1644120" cy="360"/>
          </a:xfrm>
          <a:custGeom>
            <a:avLst/>
            <a:gdLst/>
            <a:ahLst/>
            <a:rect l="l" t="t" r="r" b="b"/>
            <a:pathLst>
              <a:path w="21600" h="21600">
                <a:moveTo>
                  <a:pt x="0" y="0"/>
                </a:moveTo>
                <a:lnTo>
                  <a:pt x="21600" y="21600"/>
                </a:lnTo>
              </a:path>
            </a:pathLst>
          </a:custGeom>
          <a:noFill/>
          <a:ln w="12600">
            <a:solidFill>
              <a:schemeClr val="tx2"/>
            </a:solidFill>
          </a:ln>
        </p:spPr>
        <p:style>
          <a:lnRef idx="1">
            <a:schemeClr val="accent1"/>
          </a:lnRef>
          <a:fillRef idx="0">
            <a:schemeClr val="accent1"/>
          </a:fillRef>
          <a:effectRef idx="0">
            <a:schemeClr val="accent1"/>
          </a:effectRef>
          <a:fontRef idx="minor"/>
        </p:style>
      </p:sp>
      <p:sp>
        <p:nvSpPr>
          <p:cNvPr id="1833" name="CustomShape 14"/>
          <p:cNvSpPr/>
          <p:nvPr/>
        </p:nvSpPr>
        <p:spPr>
          <a:xfrm rot="16200000">
            <a:off x="981360" y="4368960"/>
            <a:ext cx="1644120" cy="360"/>
          </a:xfrm>
          <a:custGeom>
            <a:avLst/>
            <a:gdLst/>
            <a:ahLst/>
            <a:rect l="l" t="t" r="r" b="b"/>
            <a:pathLst>
              <a:path w="21600" h="21600">
                <a:moveTo>
                  <a:pt x="0" y="0"/>
                </a:moveTo>
                <a:lnTo>
                  <a:pt x="21600" y="21600"/>
                </a:lnTo>
              </a:path>
            </a:pathLst>
          </a:custGeom>
          <a:noFill/>
          <a:ln w="12600">
            <a:solidFill>
              <a:schemeClr val="tx2"/>
            </a:solidFill>
            <a:tailEnd len="sm" type="arrow" w="med"/>
          </a:ln>
        </p:spPr>
        <p:style>
          <a:lnRef idx="1">
            <a:schemeClr val="accent1"/>
          </a:lnRef>
          <a:fillRef idx="0">
            <a:schemeClr val="accent1"/>
          </a:fillRef>
          <a:effectRef idx="0">
            <a:schemeClr val="accent1"/>
          </a:effectRef>
          <a:fontRef idx="minor"/>
        </p:style>
      </p:sp>
      <p:sp>
        <p:nvSpPr>
          <p:cNvPr id="1834" name="CustomShape 15"/>
          <p:cNvSpPr/>
          <p:nvPr/>
        </p:nvSpPr>
        <p:spPr>
          <a:xfrm rot="16200000">
            <a:off x="778320" y="4368960"/>
            <a:ext cx="1644120" cy="360"/>
          </a:xfrm>
          <a:custGeom>
            <a:avLst/>
            <a:gdLst/>
            <a:ahLst/>
            <a:rect l="l" t="t" r="r" b="b"/>
            <a:pathLst>
              <a:path w="21600" h="21600">
                <a:moveTo>
                  <a:pt x="0" y="0"/>
                </a:moveTo>
                <a:lnTo>
                  <a:pt x="21600" y="21600"/>
                </a:lnTo>
              </a:path>
            </a:pathLst>
          </a:custGeom>
          <a:noFill/>
          <a:ln w="12600">
            <a:solidFill>
              <a:schemeClr val="tx2"/>
            </a:solidFill>
            <a:headEnd len="sm" type="arrow" w="med"/>
          </a:ln>
        </p:spPr>
        <p:style>
          <a:lnRef idx="1">
            <a:schemeClr val="accent1"/>
          </a:lnRef>
          <a:fillRef idx="0">
            <a:schemeClr val="accent1"/>
          </a:fillRef>
          <a:effectRef idx="0">
            <a:schemeClr val="accent1"/>
          </a:effectRef>
          <a:fontRef idx="minor"/>
        </p:style>
      </p:sp>
      <p:sp>
        <p:nvSpPr>
          <p:cNvPr id="1835" name="CustomShape 16"/>
          <p:cNvSpPr/>
          <p:nvPr/>
        </p:nvSpPr>
        <p:spPr>
          <a:xfrm rot="5400000">
            <a:off x="5575680" y="4281120"/>
            <a:ext cx="1636200" cy="182160"/>
          </a:xfrm>
          <a:prstGeom prst="bentConnector3">
            <a:avLst>
              <a:gd name="adj1" fmla="val 50000"/>
            </a:avLst>
          </a:prstGeom>
          <a:noFill/>
          <a:ln w="12600">
            <a:solidFill>
              <a:schemeClr val="tx2"/>
            </a:solidFill>
            <a:tailEnd len="sm" type="arrow" w="med"/>
          </a:ln>
        </p:spPr>
        <p:style>
          <a:lnRef idx="1">
            <a:schemeClr val="accent1"/>
          </a:lnRef>
          <a:fillRef idx="0">
            <a:schemeClr val="accent1"/>
          </a:fillRef>
          <a:effectRef idx="0">
            <a:schemeClr val="accent1"/>
          </a:effectRef>
          <a:fontRef idx="minor"/>
        </p:style>
      </p:sp>
      <p:sp>
        <p:nvSpPr>
          <p:cNvPr id="1836" name="CustomShape 17"/>
          <p:cNvSpPr/>
          <p:nvPr/>
        </p:nvSpPr>
        <p:spPr>
          <a:xfrm flipV="1" rot="5400000">
            <a:off x="5962680" y="4281120"/>
            <a:ext cx="1636200" cy="182160"/>
          </a:xfrm>
          <a:prstGeom prst="bentConnector3">
            <a:avLst>
              <a:gd name="adj1" fmla="val 50000"/>
            </a:avLst>
          </a:prstGeom>
          <a:noFill/>
          <a:ln w="12600">
            <a:solidFill>
              <a:schemeClr val="tx2"/>
            </a:solidFill>
            <a:tailEnd len="sm" type="arrow" w="med"/>
          </a:ln>
        </p:spPr>
        <p:style>
          <a:lnRef idx="1">
            <a:schemeClr val="accent1"/>
          </a:lnRef>
          <a:fillRef idx="0">
            <a:schemeClr val="accent1"/>
          </a:fillRef>
          <a:effectRef idx="0">
            <a:schemeClr val="accent1"/>
          </a:effectRef>
          <a:fontRef idx="minor"/>
        </p:style>
      </p:sp>
      <p:sp>
        <p:nvSpPr>
          <p:cNvPr id="1837" name="CustomShape 18"/>
          <p:cNvSpPr/>
          <p:nvPr/>
        </p:nvSpPr>
        <p:spPr>
          <a:xfrm rot="5400000">
            <a:off x="6694200" y="4280400"/>
            <a:ext cx="1636200" cy="183960"/>
          </a:xfrm>
          <a:prstGeom prst="bentConnector3">
            <a:avLst>
              <a:gd name="adj1" fmla="val 50000"/>
            </a:avLst>
          </a:prstGeom>
          <a:noFill/>
          <a:ln w="12600">
            <a:solidFill>
              <a:schemeClr val="tx2"/>
            </a:solidFill>
            <a:headEnd len="sm" type="arrow" w="med"/>
          </a:ln>
        </p:spPr>
        <p:style>
          <a:lnRef idx="1">
            <a:schemeClr val="accent1"/>
          </a:lnRef>
          <a:fillRef idx="0">
            <a:schemeClr val="accent1"/>
          </a:fillRef>
          <a:effectRef idx="0">
            <a:schemeClr val="accent1"/>
          </a:effectRef>
          <a:fontRef idx="minor"/>
        </p:style>
      </p:sp>
      <p:sp>
        <p:nvSpPr>
          <p:cNvPr id="1838" name="CustomShape 19"/>
          <p:cNvSpPr/>
          <p:nvPr/>
        </p:nvSpPr>
        <p:spPr>
          <a:xfrm flipV="1" rot="5400000">
            <a:off x="6386400" y="4281120"/>
            <a:ext cx="1636200" cy="182160"/>
          </a:xfrm>
          <a:prstGeom prst="bentConnector3">
            <a:avLst>
              <a:gd name="adj1" fmla="val 50000"/>
            </a:avLst>
          </a:prstGeom>
          <a:noFill/>
          <a:ln w="12600">
            <a:solidFill>
              <a:schemeClr val="tx2"/>
            </a:solidFill>
            <a:headEnd len="sm" type="arrow" w="med"/>
          </a:ln>
        </p:spPr>
        <p:style>
          <a:lnRef idx="1">
            <a:schemeClr val="accent1"/>
          </a:lnRef>
          <a:fillRef idx="0">
            <a:schemeClr val="accent1"/>
          </a:fillRef>
          <a:effectRef idx="0">
            <a:schemeClr val="accent1"/>
          </a:effectRef>
          <a:fontRef idx="minor"/>
        </p:style>
      </p:sp>
      <p:grpSp>
        <p:nvGrpSpPr>
          <p:cNvPr id="1839" name="Group 20"/>
          <p:cNvGrpSpPr/>
          <p:nvPr/>
        </p:nvGrpSpPr>
        <p:grpSpPr>
          <a:xfrm>
            <a:off x="3757680" y="1785960"/>
            <a:ext cx="1483920" cy="331560"/>
            <a:chOff x="3757680" y="1785960"/>
            <a:chExt cx="1483920" cy="331560"/>
          </a:xfrm>
        </p:grpSpPr>
        <p:sp>
          <p:nvSpPr>
            <p:cNvPr id="1840" name="CustomShape 21"/>
            <p:cNvSpPr/>
            <p:nvPr/>
          </p:nvSpPr>
          <p:spPr>
            <a:xfrm>
              <a:off x="3757680" y="178596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p:style>
        </p:sp>
        <p:sp>
          <p:nvSpPr>
            <p:cNvPr id="1841" name="CustomShape 22"/>
            <p:cNvSpPr/>
            <p:nvPr/>
          </p:nvSpPr>
          <p:spPr>
            <a:xfrm>
              <a:off x="4668840" y="1951200"/>
              <a:ext cx="572760" cy="360"/>
            </a:xfrm>
            <a:custGeom>
              <a:avLst/>
              <a:gdLst/>
              <a:ahLst/>
              <a:rect l="l" t="t" r="r" b="b"/>
              <a:pathLst>
                <a:path w="21600" h="21600">
                  <a:moveTo>
                    <a:pt x="0" y="0"/>
                  </a:moveTo>
                  <a:lnTo>
                    <a:pt x="21600" y="21600"/>
                  </a:lnTo>
                </a:path>
              </a:pathLst>
            </a:custGeom>
            <a:noFill/>
            <a:ln w="12600">
              <a:solidFill>
                <a:srgbClr val="545b64"/>
              </a:solidFill>
              <a:tailEnd len="sm" type="arrow" w="med"/>
            </a:ln>
          </p:spPr>
          <p:style>
            <a:lnRef idx="1">
              <a:schemeClr val="accent1"/>
            </a:lnRef>
            <a:fillRef idx="0">
              <a:schemeClr val="accent1"/>
            </a:fillRef>
            <a:effectRef idx="0">
              <a:schemeClr val="accent1"/>
            </a:effectRef>
            <a:fontRef idx="minor"/>
          </p:style>
        </p:sp>
      </p:grpSp>
      <p:grpSp>
        <p:nvGrpSpPr>
          <p:cNvPr id="1842" name="Group 23"/>
          <p:cNvGrpSpPr/>
          <p:nvPr/>
        </p:nvGrpSpPr>
        <p:grpSpPr>
          <a:xfrm>
            <a:off x="3747960" y="2304000"/>
            <a:ext cx="1487520" cy="329760"/>
            <a:chOff x="3747960" y="2304000"/>
            <a:chExt cx="1487520" cy="329760"/>
          </a:xfrm>
        </p:grpSpPr>
        <p:sp>
          <p:nvSpPr>
            <p:cNvPr id="1843" name="CustomShape 24"/>
            <p:cNvSpPr/>
            <p:nvPr/>
          </p:nvSpPr>
          <p:spPr>
            <a:xfrm rot="10800000">
              <a:off x="4321440" y="2303640"/>
              <a:ext cx="914040" cy="3297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chemeClr val="tx2"/>
              </a:solidFill>
              <a:headEnd len="sm" type="arrow" w="med"/>
              <a:tailEnd len="sm" type="arrow" w="med"/>
            </a:ln>
          </p:spPr>
          <p:style>
            <a:lnRef idx="2">
              <a:schemeClr val="accent1">
                <a:shade val="50000"/>
              </a:schemeClr>
            </a:lnRef>
            <a:fillRef idx="1">
              <a:schemeClr val="accent1"/>
            </a:fillRef>
            <a:effectRef idx="0">
              <a:schemeClr val="accent1"/>
            </a:effectRef>
            <a:fontRef idx="minor"/>
          </p:style>
        </p:sp>
        <p:sp>
          <p:nvSpPr>
            <p:cNvPr id="1844" name="CustomShape 25"/>
            <p:cNvSpPr/>
            <p:nvPr/>
          </p:nvSpPr>
          <p:spPr>
            <a:xfrm>
              <a:off x="3747960" y="2446200"/>
              <a:ext cx="572760" cy="360"/>
            </a:xfrm>
            <a:custGeom>
              <a:avLst/>
              <a:gdLst/>
              <a:ahLst/>
              <a:rect l="l" t="t" r="r" b="b"/>
              <a:pathLst>
                <a:path w="21600" h="21600">
                  <a:moveTo>
                    <a:pt x="0" y="0"/>
                  </a:moveTo>
                  <a:lnTo>
                    <a:pt x="21600" y="21600"/>
                  </a:lnTo>
                </a:path>
              </a:pathLst>
            </a:custGeom>
            <a:noFill/>
            <a:ln w="12600">
              <a:solidFill>
                <a:srgbClr val="545b64"/>
              </a:solidFill>
            </a:ln>
          </p:spPr>
          <p:style>
            <a:lnRef idx="1">
              <a:schemeClr val="accent1"/>
            </a:lnRef>
            <a:fillRef idx="0">
              <a:schemeClr val="accent1"/>
            </a:fillRef>
            <a:effectRef idx="0">
              <a:schemeClr val="accent1"/>
            </a:effectRef>
            <a:fontRef idx="minor"/>
          </p:style>
        </p:sp>
      </p:grpSp>
      <p:grpSp>
        <p:nvGrpSpPr>
          <p:cNvPr id="1845" name="Group 26"/>
          <p:cNvGrpSpPr/>
          <p:nvPr/>
        </p:nvGrpSpPr>
        <p:grpSpPr>
          <a:xfrm>
            <a:off x="3996000" y="3554280"/>
            <a:ext cx="331560" cy="1484280"/>
            <a:chOff x="3996000" y="3554280"/>
            <a:chExt cx="331560" cy="1484280"/>
          </a:xfrm>
        </p:grpSpPr>
        <p:sp>
          <p:nvSpPr>
            <p:cNvPr id="1846" name="CustomShape 27"/>
            <p:cNvSpPr/>
            <p:nvPr/>
          </p:nvSpPr>
          <p:spPr>
            <a:xfrm rot="5400000">
              <a:off x="3704040" y="384624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p:style>
        </p:sp>
        <p:sp>
          <p:nvSpPr>
            <p:cNvPr id="1847" name="CustomShape 28"/>
            <p:cNvSpPr/>
            <p:nvPr/>
          </p:nvSpPr>
          <p:spPr>
            <a:xfrm rot="5400000">
              <a:off x="3879000" y="4752000"/>
              <a:ext cx="572760" cy="360"/>
            </a:xfrm>
            <a:custGeom>
              <a:avLst/>
              <a:gdLst/>
              <a:ahLst/>
              <a:rect l="l" t="t" r="r" b="b"/>
              <a:pathLst>
                <a:path w="21600" h="21600">
                  <a:moveTo>
                    <a:pt x="0" y="0"/>
                  </a:moveTo>
                  <a:lnTo>
                    <a:pt x="21600" y="21600"/>
                  </a:lnTo>
                </a:path>
              </a:pathLst>
            </a:custGeom>
            <a:noFill/>
            <a:ln w="12600">
              <a:solidFill>
                <a:srgbClr val="545b64"/>
              </a:solidFill>
              <a:tailEnd len="sm" type="arrow" w="med"/>
            </a:ln>
          </p:spPr>
          <p:style>
            <a:lnRef idx="1">
              <a:schemeClr val="accent1"/>
            </a:lnRef>
            <a:fillRef idx="0">
              <a:schemeClr val="accent1"/>
            </a:fillRef>
            <a:effectRef idx="0">
              <a:schemeClr val="accent1"/>
            </a:effectRef>
            <a:fontRef idx="minor"/>
          </p:style>
        </p:sp>
      </p:grpSp>
      <p:grpSp>
        <p:nvGrpSpPr>
          <p:cNvPr id="1848" name="Group 29"/>
          <p:cNvGrpSpPr/>
          <p:nvPr/>
        </p:nvGrpSpPr>
        <p:grpSpPr>
          <a:xfrm>
            <a:off x="4680000" y="3546360"/>
            <a:ext cx="331560" cy="1489320"/>
            <a:chOff x="4680000" y="3546360"/>
            <a:chExt cx="331560" cy="1489320"/>
          </a:xfrm>
        </p:grpSpPr>
        <p:sp>
          <p:nvSpPr>
            <p:cNvPr id="1849" name="CustomShape 30"/>
            <p:cNvSpPr/>
            <p:nvPr/>
          </p:nvSpPr>
          <p:spPr>
            <a:xfrm rot="5400000">
              <a:off x="4388040" y="383832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chemeClr val="tx2"/>
              </a:solidFill>
              <a:headEnd len="sm" type="arrow" w="med"/>
              <a:tailEnd len="sm" type="arrow" w="med"/>
            </a:ln>
          </p:spPr>
          <p:style>
            <a:lnRef idx="2">
              <a:schemeClr val="accent1">
                <a:shade val="50000"/>
              </a:schemeClr>
            </a:lnRef>
            <a:fillRef idx="1">
              <a:schemeClr val="accent1"/>
            </a:fillRef>
            <a:effectRef idx="0">
              <a:schemeClr val="accent1"/>
            </a:effectRef>
            <a:fontRef idx="minor"/>
          </p:style>
        </p:sp>
        <p:sp>
          <p:nvSpPr>
            <p:cNvPr id="1850" name="CustomShape 31"/>
            <p:cNvSpPr/>
            <p:nvPr/>
          </p:nvSpPr>
          <p:spPr>
            <a:xfrm rot="16200000">
              <a:off x="4538160" y="4749120"/>
              <a:ext cx="572760" cy="360"/>
            </a:xfrm>
            <a:custGeom>
              <a:avLst/>
              <a:gdLst/>
              <a:ahLst/>
              <a:rect l="l" t="t" r="r" b="b"/>
              <a:pathLst>
                <a:path w="21600" h="21600">
                  <a:moveTo>
                    <a:pt x="0" y="0"/>
                  </a:moveTo>
                  <a:lnTo>
                    <a:pt x="21600" y="21600"/>
                  </a:lnTo>
                </a:path>
              </a:pathLst>
            </a:custGeom>
            <a:noFill/>
            <a:ln w="12600">
              <a:solidFill>
                <a:srgbClr val="545b64"/>
              </a:solidFill>
            </a:ln>
          </p:spPr>
          <p:style>
            <a:lnRef idx="1">
              <a:schemeClr val="accent1"/>
            </a:lnRef>
            <a:fillRef idx="0">
              <a:schemeClr val="accent1"/>
            </a:fillRef>
            <a:effectRef idx="0">
              <a:schemeClr val="accent1"/>
            </a:effectRef>
            <a:fontRef idx="minor"/>
          </p:style>
        </p:sp>
      </p:grpSp>
      <p:sp>
        <p:nvSpPr>
          <p:cNvPr id="1851" name="CustomShape 32"/>
          <p:cNvSpPr/>
          <p:nvPr/>
        </p:nvSpPr>
        <p:spPr>
          <a:xfrm flipH="1">
            <a:off x="9849600" y="1819440"/>
            <a:ext cx="718920" cy="711000"/>
          </a:xfrm>
          <a:custGeom>
            <a:avLst/>
            <a:gdLst/>
            <a:ahLst/>
            <a:rect l="l" t="t" r="r" b="b"/>
            <a:pathLst>
              <a:path w="1371600" h="711200">
                <a:moveTo>
                  <a:pt x="1371600" y="711200"/>
                </a:moveTo>
                <a:lnTo>
                  <a:pt x="1371600" y="0"/>
                </a:lnTo>
                <a:lnTo>
                  <a:pt x="0" y="0"/>
                </a:lnTo>
              </a:path>
            </a:pathLst>
          </a:custGeom>
          <a:noFill/>
          <a:ln>
            <a:solidFill>
              <a:schemeClr val="tx2"/>
            </a:solidFill>
            <a:tailEnd len="sm" type="arrow" w="med"/>
          </a:ln>
        </p:spPr>
        <p:style>
          <a:lnRef idx="2">
            <a:schemeClr val="accent1">
              <a:shade val="50000"/>
            </a:schemeClr>
          </a:lnRef>
          <a:fillRef idx="1">
            <a:schemeClr val="accent1"/>
          </a:fillRef>
          <a:effectRef idx="0">
            <a:schemeClr val="accent1"/>
          </a:effectRef>
          <a:fontRef idx="minor"/>
        </p:style>
      </p:sp>
      <p:sp>
        <p:nvSpPr>
          <p:cNvPr id="1852" name="CustomShape 33"/>
          <p:cNvSpPr/>
          <p:nvPr/>
        </p:nvSpPr>
        <p:spPr>
          <a:xfrm flipH="1" flipV="1">
            <a:off x="9854640" y="3471120"/>
            <a:ext cx="718920" cy="711000"/>
          </a:xfrm>
          <a:custGeom>
            <a:avLst/>
            <a:gdLst/>
            <a:ahLst/>
            <a:rect l="l" t="t" r="r" b="b"/>
            <a:pathLst>
              <a:path w="1371600" h="711200">
                <a:moveTo>
                  <a:pt x="1371600" y="711200"/>
                </a:moveTo>
                <a:lnTo>
                  <a:pt x="1371600" y="0"/>
                </a:lnTo>
                <a:lnTo>
                  <a:pt x="0" y="0"/>
                </a:lnTo>
              </a:path>
            </a:pathLst>
          </a:custGeom>
          <a:noFill/>
          <a:ln>
            <a:solidFill>
              <a:schemeClr val="tx2"/>
            </a:solidFill>
            <a:tailEnd len="sm" type="arrow" w="med"/>
          </a:ln>
        </p:spPr>
        <p:style>
          <a:lnRef idx="2">
            <a:schemeClr val="accent1">
              <a:shade val="50000"/>
            </a:schemeClr>
          </a:lnRef>
          <a:fillRef idx="1">
            <a:schemeClr val="accent1"/>
          </a:fillRef>
          <a:effectRef idx="0">
            <a:schemeClr val="accent1"/>
          </a:effectRef>
          <a:fontRef idx="minor"/>
        </p:style>
      </p:sp>
      <p:sp>
        <p:nvSpPr>
          <p:cNvPr id="1853" name="CustomShape 34"/>
          <p:cNvSpPr/>
          <p:nvPr/>
        </p:nvSpPr>
        <p:spPr>
          <a:xfrm flipH="1" rot="10800000">
            <a:off x="8930880" y="3472200"/>
            <a:ext cx="718920" cy="711000"/>
          </a:xfrm>
          <a:custGeom>
            <a:avLst/>
            <a:gdLst/>
            <a:ahLst/>
            <a:rect l="l" t="t" r="r" b="b"/>
            <a:pathLst>
              <a:path w="1371600" h="711200">
                <a:moveTo>
                  <a:pt x="1371600" y="711200"/>
                </a:moveTo>
                <a:lnTo>
                  <a:pt x="1371600" y="0"/>
                </a:lnTo>
                <a:lnTo>
                  <a:pt x="0" y="0"/>
                </a:lnTo>
              </a:path>
            </a:pathLst>
          </a:custGeom>
          <a:noFill/>
          <a:ln>
            <a:solidFill>
              <a:schemeClr val="tx2"/>
            </a:solidFill>
            <a:tailEnd len="sm" type="arrow" w="med"/>
          </a:ln>
        </p:spPr>
        <p:style>
          <a:lnRef idx="2">
            <a:schemeClr val="accent1">
              <a:shade val="50000"/>
            </a:schemeClr>
          </a:lnRef>
          <a:fillRef idx="1">
            <a:schemeClr val="accent1"/>
          </a:fillRef>
          <a:effectRef idx="0">
            <a:schemeClr val="accent1"/>
          </a:effectRef>
          <a:fontRef idx="minor"/>
        </p:style>
      </p:sp>
      <p:sp>
        <p:nvSpPr>
          <p:cNvPr id="1854" name="CustomShape 35"/>
          <p:cNvSpPr/>
          <p:nvPr/>
        </p:nvSpPr>
        <p:spPr>
          <a:xfrm flipH="1" flipV="1" rot="10800000">
            <a:off x="8925840" y="1818720"/>
            <a:ext cx="718920" cy="711000"/>
          </a:xfrm>
          <a:custGeom>
            <a:avLst/>
            <a:gdLst/>
            <a:ahLst/>
            <a:rect l="l" t="t" r="r" b="b"/>
            <a:pathLst>
              <a:path w="1371600" h="711200">
                <a:moveTo>
                  <a:pt x="1371600" y="711200"/>
                </a:moveTo>
                <a:lnTo>
                  <a:pt x="1371600" y="0"/>
                </a:lnTo>
                <a:lnTo>
                  <a:pt x="0" y="0"/>
                </a:lnTo>
              </a:path>
            </a:pathLst>
          </a:custGeom>
          <a:noFill/>
          <a:ln>
            <a:solidFill>
              <a:schemeClr val="tx2"/>
            </a:solidFill>
            <a:tailEnd len="sm" type="arrow" w="med"/>
          </a:ln>
        </p:spPr>
        <p:style>
          <a:lnRef idx="2">
            <a:schemeClr val="accent1">
              <a:shade val="50000"/>
            </a:schemeClr>
          </a:lnRef>
          <a:fillRef idx="1">
            <a:schemeClr val="accent1"/>
          </a:fillRef>
          <a:effectRef idx="0">
            <a:schemeClr val="accent1"/>
          </a:effectRef>
          <a:fontRef idx="minor"/>
        </p:style>
      </p:sp>
      <p:sp>
        <p:nvSpPr>
          <p:cNvPr id="1855" name="CustomShape 36"/>
          <p:cNvSpPr/>
          <p:nvPr/>
        </p:nvSpPr>
        <p:spPr>
          <a:xfrm>
            <a:off x="10323360" y="365040"/>
            <a:ext cx="1626840" cy="644040"/>
          </a:xfrm>
          <a:prstGeom prst="rect">
            <a:avLst/>
          </a:prstGeom>
          <a:noFill/>
          <a:ln>
            <a:noFill/>
          </a:ln>
        </p:spPr>
        <p:style>
          <a:lnRef idx="0"/>
          <a:fillRef idx="0"/>
          <a:effectRef idx="0"/>
          <a:fontRef idx="minor"/>
        </p:style>
        <p:txBody>
          <a:bodyPr>
            <a:noAutofit/>
          </a:bodyPr>
          <a:p>
            <a:pPr algn="r">
              <a:lnSpc>
                <a:spcPct val="90000"/>
              </a:lnSpc>
              <a:spcBef>
                <a:spcPts val="1001"/>
              </a:spcBef>
            </a:pPr>
            <a:r>
              <a:rPr b="0" lang="en-US" sz="1800" spc="-1" strike="noStrike">
                <a:solidFill>
                  <a:srgbClr val="161e2d"/>
                </a:solidFill>
                <a:latin typeface="Arial"/>
              </a:rPr>
              <a:t>4/6</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85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6C2FD391-37AB-485A-89C8-FEDA0A5F4DFA}" type="slidenum">
              <a:rPr b="0" lang="en-US" sz="1200" spc="-1" strike="noStrike">
                <a:solidFill>
                  <a:srgbClr val="ffffff"/>
                </a:solidFill>
                <a:latin typeface="Arial"/>
              </a:rPr>
              <a:t>23</a:t>
            </a:fld>
            <a:endParaRPr b="0" lang="en-US" sz="1200" spc="-1" strike="noStrike">
              <a:latin typeface="Times New Roman"/>
            </a:endParaRPr>
          </a:p>
        </p:txBody>
      </p:sp>
      <p:sp>
        <p:nvSpPr>
          <p:cNvPr id="185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General Icons – Dark Backgrounds</a:t>
            </a:r>
            <a:endParaRPr b="0" lang="en-US" sz="2800" spc="-1" strike="noStrike">
              <a:solidFill>
                <a:srgbClr val="000000"/>
              </a:solidFill>
              <a:latin typeface="Calibri"/>
            </a:endParaRPr>
          </a:p>
        </p:txBody>
      </p:sp>
      <p:sp>
        <p:nvSpPr>
          <p:cNvPr id="185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5/6</a:t>
            </a:r>
            <a:endParaRPr b="0" lang="en-US" sz="1800" spc="-1" strike="noStrike">
              <a:solidFill>
                <a:srgbClr val="ffffff"/>
              </a:solidFill>
              <a:latin typeface="Arial"/>
            </a:endParaRPr>
          </a:p>
        </p:txBody>
      </p:sp>
      <p:pic>
        <p:nvPicPr>
          <p:cNvPr id="1860" name="Graphic 5" descr=""/>
          <p:cNvPicPr/>
          <p:nvPr/>
        </p:nvPicPr>
        <p:blipFill>
          <a:blip r:embed="rId1"/>
          <a:stretch/>
        </p:blipFill>
        <p:spPr>
          <a:xfrm>
            <a:off x="2982960" y="1184400"/>
            <a:ext cx="761760" cy="761760"/>
          </a:xfrm>
          <a:prstGeom prst="rect">
            <a:avLst/>
          </a:prstGeom>
          <a:ln>
            <a:noFill/>
          </a:ln>
        </p:spPr>
      </p:pic>
      <p:sp>
        <p:nvSpPr>
          <p:cNvPr id="1861" name="CustomShape 5"/>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Marketplace</a:t>
            </a:r>
            <a:endParaRPr b="0" lang="en-US" sz="1200" spc="-1" strike="noStrike">
              <a:latin typeface="Arial"/>
            </a:endParaRPr>
          </a:p>
        </p:txBody>
      </p:sp>
      <p:pic>
        <p:nvPicPr>
          <p:cNvPr id="1862" name="Graphic 8" descr=""/>
          <p:cNvPicPr/>
          <p:nvPr/>
        </p:nvPicPr>
        <p:blipFill>
          <a:blip r:embed="rId2"/>
          <a:stretch/>
        </p:blipFill>
        <p:spPr>
          <a:xfrm>
            <a:off x="3500280" y="2847960"/>
            <a:ext cx="469440" cy="469440"/>
          </a:xfrm>
          <a:prstGeom prst="rect">
            <a:avLst/>
          </a:prstGeom>
          <a:ln>
            <a:noFill/>
          </a:ln>
        </p:spPr>
      </p:pic>
      <p:pic>
        <p:nvPicPr>
          <p:cNvPr id="1863" name="Graphic 9" descr=""/>
          <p:cNvPicPr/>
          <p:nvPr/>
        </p:nvPicPr>
        <p:blipFill>
          <a:blip r:embed="rId3"/>
          <a:stretch/>
        </p:blipFill>
        <p:spPr>
          <a:xfrm>
            <a:off x="4484520" y="2847960"/>
            <a:ext cx="469440" cy="469440"/>
          </a:xfrm>
          <a:prstGeom prst="rect">
            <a:avLst/>
          </a:prstGeom>
          <a:ln>
            <a:noFill/>
          </a:ln>
        </p:spPr>
      </p:pic>
      <p:pic>
        <p:nvPicPr>
          <p:cNvPr id="1864" name="Graphic 10" descr=""/>
          <p:cNvPicPr/>
          <p:nvPr/>
        </p:nvPicPr>
        <p:blipFill>
          <a:blip r:embed="rId4"/>
          <a:stretch/>
        </p:blipFill>
        <p:spPr>
          <a:xfrm>
            <a:off x="5467320" y="2847960"/>
            <a:ext cx="469440" cy="469440"/>
          </a:xfrm>
          <a:prstGeom prst="rect">
            <a:avLst/>
          </a:prstGeom>
          <a:ln>
            <a:noFill/>
          </a:ln>
        </p:spPr>
      </p:pic>
      <p:pic>
        <p:nvPicPr>
          <p:cNvPr id="1865" name="Graphic 11" descr=""/>
          <p:cNvPicPr/>
          <p:nvPr/>
        </p:nvPicPr>
        <p:blipFill>
          <a:blip r:embed="rId5"/>
          <a:stretch/>
        </p:blipFill>
        <p:spPr>
          <a:xfrm>
            <a:off x="6451560" y="2847960"/>
            <a:ext cx="469440" cy="469440"/>
          </a:xfrm>
          <a:prstGeom prst="rect">
            <a:avLst/>
          </a:prstGeom>
          <a:ln>
            <a:noFill/>
          </a:ln>
        </p:spPr>
      </p:pic>
      <p:pic>
        <p:nvPicPr>
          <p:cNvPr id="1866" name="Graphic 12" descr=""/>
          <p:cNvPicPr/>
          <p:nvPr/>
        </p:nvPicPr>
        <p:blipFill>
          <a:blip r:embed="rId6"/>
          <a:stretch/>
        </p:blipFill>
        <p:spPr>
          <a:xfrm>
            <a:off x="7435800" y="2847960"/>
            <a:ext cx="469440" cy="469440"/>
          </a:xfrm>
          <a:prstGeom prst="rect">
            <a:avLst/>
          </a:prstGeom>
          <a:ln>
            <a:noFill/>
          </a:ln>
        </p:spPr>
      </p:pic>
      <p:pic>
        <p:nvPicPr>
          <p:cNvPr id="1867" name="Graphic 13" descr=""/>
          <p:cNvPicPr/>
          <p:nvPr/>
        </p:nvPicPr>
        <p:blipFill>
          <a:blip r:embed="rId7"/>
          <a:stretch/>
        </p:blipFill>
        <p:spPr>
          <a:xfrm>
            <a:off x="8418600" y="2847960"/>
            <a:ext cx="469440" cy="469440"/>
          </a:xfrm>
          <a:prstGeom prst="rect">
            <a:avLst/>
          </a:prstGeom>
          <a:ln>
            <a:noFill/>
          </a:ln>
        </p:spPr>
      </p:pic>
      <p:pic>
        <p:nvPicPr>
          <p:cNvPr id="1868" name="Graphic 14" descr=""/>
          <p:cNvPicPr/>
          <p:nvPr/>
        </p:nvPicPr>
        <p:blipFill>
          <a:blip r:embed="rId8"/>
          <a:stretch/>
        </p:blipFill>
        <p:spPr>
          <a:xfrm>
            <a:off x="9402840" y="2847960"/>
            <a:ext cx="469440" cy="469440"/>
          </a:xfrm>
          <a:prstGeom prst="rect">
            <a:avLst/>
          </a:prstGeom>
          <a:ln>
            <a:noFill/>
          </a:ln>
        </p:spPr>
      </p:pic>
      <p:pic>
        <p:nvPicPr>
          <p:cNvPr id="1869" name="Graphic 15" descr=""/>
          <p:cNvPicPr/>
          <p:nvPr/>
        </p:nvPicPr>
        <p:blipFill>
          <a:blip r:embed="rId9"/>
          <a:stretch/>
        </p:blipFill>
        <p:spPr>
          <a:xfrm>
            <a:off x="2529000" y="4281480"/>
            <a:ext cx="469440" cy="469440"/>
          </a:xfrm>
          <a:prstGeom prst="rect">
            <a:avLst/>
          </a:prstGeom>
          <a:ln>
            <a:noFill/>
          </a:ln>
        </p:spPr>
      </p:pic>
      <p:pic>
        <p:nvPicPr>
          <p:cNvPr id="1870" name="Graphic 16" descr=""/>
          <p:cNvPicPr/>
          <p:nvPr/>
        </p:nvPicPr>
        <p:blipFill>
          <a:blip r:embed="rId10"/>
          <a:stretch/>
        </p:blipFill>
        <p:spPr>
          <a:xfrm>
            <a:off x="3500280" y="4281480"/>
            <a:ext cx="469440" cy="469440"/>
          </a:xfrm>
          <a:prstGeom prst="rect">
            <a:avLst/>
          </a:prstGeom>
          <a:ln>
            <a:noFill/>
          </a:ln>
        </p:spPr>
      </p:pic>
      <p:pic>
        <p:nvPicPr>
          <p:cNvPr id="1871" name="Graphic 17" descr=""/>
          <p:cNvPicPr/>
          <p:nvPr/>
        </p:nvPicPr>
        <p:blipFill>
          <a:blip r:embed="rId11"/>
          <a:stretch/>
        </p:blipFill>
        <p:spPr>
          <a:xfrm>
            <a:off x="4484520" y="4281480"/>
            <a:ext cx="469440" cy="469440"/>
          </a:xfrm>
          <a:prstGeom prst="rect">
            <a:avLst/>
          </a:prstGeom>
          <a:ln>
            <a:noFill/>
          </a:ln>
        </p:spPr>
      </p:pic>
      <p:pic>
        <p:nvPicPr>
          <p:cNvPr id="1872" name="Graphic 18" descr=""/>
          <p:cNvPicPr/>
          <p:nvPr/>
        </p:nvPicPr>
        <p:blipFill>
          <a:blip r:embed="rId12"/>
          <a:stretch/>
        </p:blipFill>
        <p:spPr>
          <a:xfrm>
            <a:off x="5467320" y="4281480"/>
            <a:ext cx="469440" cy="469440"/>
          </a:xfrm>
          <a:prstGeom prst="rect">
            <a:avLst/>
          </a:prstGeom>
          <a:ln>
            <a:noFill/>
          </a:ln>
        </p:spPr>
      </p:pic>
      <p:pic>
        <p:nvPicPr>
          <p:cNvPr id="1873" name="Graphic 19" descr=""/>
          <p:cNvPicPr/>
          <p:nvPr/>
        </p:nvPicPr>
        <p:blipFill>
          <a:blip r:embed="rId13"/>
          <a:stretch/>
        </p:blipFill>
        <p:spPr>
          <a:xfrm>
            <a:off x="6451560" y="4281480"/>
            <a:ext cx="469440" cy="469440"/>
          </a:xfrm>
          <a:prstGeom prst="rect">
            <a:avLst/>
          </a:prstGeom>
          <a:ln>
            <a:noFill/>
          </a:ln>
        </p:spPr>
      </p:pic>
      <p:pic>
        <p:nvPicPr>
          <p:cNvPr id="1874" name="Graphic 20" descr=""/>
          <p:cNvPicPr/>
          <p:nvPr/>
        </p:nvPicPr>
        <p:blipFill>
          <a:blip r:embed="rId14"/>
          <a:stretch/>
        </p:blipFill>
        <p:spPr>
          <a:xfrm>
            <a:off x="7435800" y="4281480"/>
            <a:ext cx="469440" cy="469440"/>
          </a:xfrm>
          <a:prstGeom prst="rect">
            <a:avLst/>
          </a:prstGeom>
          <a:ln>
            <a:noFill/>
          </a:ln>
        </p:spPr>
      </p:pic>
      <p:pic>
        <p:nvPicPr>
          <p:cNvPr id="1875" name="Graphic 21" descr=""/>
          <p:cNvPicPr/>
          <p:nvPr/>
        </p:nvPicPr>
        <p:blipFill>
          <a:blip r:embed="rId15"/>
          <a:stretch/>
        </p:blipFill>
        <p:spPr>
          <a:xfrm>
            <a:off x="8418600" y="4281480"/>
            <a:ext cx="469440" cy="469440"/>
          </a:xfrm>
          <a:prstGeom prst="rect">
            <a:avLst/>
          </a:prstGeom>
          <a:ln>
            <a:noFill/>
          </a:ln>
        </p:spPr>
      </p:pic>
      <p:pic>
        <p:nvPicPr>
          <p:cNvPr id="1876" name="Graphic 22" descr=""/>
          <p:cNvPicPr/>
          <p:nvPr/>
        </p:nvPicPr>
        <p:blipFill>
          <a:blip r:embed="rId16"/>
          <a:stretch/>
        </p:blipFill>
        <p:spPr>
          <a:xfrm flipH="1">
            <a:off x="9403200" y="4281480"/>
            <a:ext cx="469440" cy="469440"/>
          </a:xfrm>
          <a:prstGeom prst="rect">
            <a:avLst/>
          </a:prstGeom>
          <a:ln>
            <a:noFill/>
          </a:ln>
        </p:spPr>
      </p:pic>
      <p:pic>
        <p:nvPicPr>
          <p:cNvPr id="1877" name="Graphic 23" descr=""/>
          <p:cNvPicPr/>
          <p:nvPr/>
        </p:nvPicPr>
        <p:blipFill>
          <a:blip r:embed="rId17"/>
          <a:stretch/>
        </p:blipFill>
        <p:spPr>
          <a:xfrm>
            <a:off x="2573280" y="2847960"/>
            <a:ext cx="469440" cy="469440"/>
          </a:xfrm>
          <a:prstGeom prst="rect">
            <a:avLst/>
          </a:prstGeom>
          <a:ln>
            <a:noFill/>
          </a:ln>
        </p:spPr>
      </p:pic>
      <p:sp>
        <p:nvSpPr>
          <p:cNvPr id="1878" name="CustomShape 6"/>
          <p:cNvSpPr/>
          <p:nvPr/>
        </p:nvSpPr>
        <p:spPr>
          <a:xfrm>
            <a:off x="2271600" y="337644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Client</a:t>
            </a:r>
            <a:endParaRPr b="0" lang="en-US" sz="1100" spc="-1" strike="noStrike">
              <a:latin typeface="Arial"/>
            </a:endParaRPr>
          </a:p>
        </p:txBody>
      </p:sp>
      <p:sp>
        <p:nvSpPr>
          <p:cNvPr id="1879" name="CustomShape 7"/>
          <p:cNvSpPr/>
          <p:nvPr/>
        </p:nvSpPr>
        <p:spPr>
          <a:xfrm>
            <a:off x="3198960" y="337644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Disk</a:t>
            </a:r>
            <a:endParaRPr b="0" lang="en-US" sz="1100" spc="-1" strike="noStrike">
              <a:latin typeface="Arial"/>
            </a:endParaRPr>
          </a:p>
        </p:txBody>
      </p:sp>
      <p:sp>
        <p:nvSpPr>
          <p:cNvPr id="1880" name="CustomShape 8"/>
          <p:cNvSpPr/>
          <p:nvPr/>
        </p:nvSpPr>
        <p:spPr>
          <a:xfrm>
            <a:off x="4183200" y="3376440"/>
            <a:ext cx="10713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Forums</a:t>
            </a:r>
            <a:endParaRPr b="0" lang="en-US" sz="1100" spc="-1" strike="noStrike">
              <a:latin typeface="Arial"/>
            </a:endParaRPr>
          </a:p>
        </p:txBody>
      </p:sp>
      <p:sp>
        <p:nvSpPr>
          <p:cNvPr id="1881" name="CustomShape 9"/>
          <p:cNvSpPr/>
          <p:nvPr/>
        </p:nvSpPr>
        <p:spPr>
          <a:xfrm>
            <a:off x="5165640" y="3376440"/>
            <a:ext cx="107280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Generic database</a:t>
            </a:r>
            <a:endParaRPr b="0" lang="en-US" sz="1100" spc="-1" strike="noStrike">
              <a:latin typeface="Arial"/>
            </a:endParaRPr>
          </a:p>
        </p:txBody>
      </p:sp>
      <p:sp>
        <p:nvSpPr>
          <p:cNvPr id="1882" name="CustomShape 10"/>
          <p:cNvSpPr/>
          <p:nvPr/>
        </p:nvSpPr>
        <p:spPr>
          <a:xfrm>
            <a:off x="6149880" y="337644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Internet</a:t>
            </a:r>
            <a:endParaRPr b="0" lang="en-US" sz="1100" spc="-1" strike="noStrike">
              <a:latin typeface="Arial"/>
            </a:endParaRPr>
          </a:p>
        </p:txBody>
      </p:sp>
      <p:sp>
        <p:nvSpPr>
          <p:cNvPr id="1883" name="CustomShape 11"/>
          <p:cNvSpPr/>
          <p:nvPr/>
        </p:nvSpPr>
        <p:spPr>
          <a:xfrm>
            <a:off x="7134120" y="3376440"/>
            <a:ext cx="10713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Internet alt1</a:t>
            </a:r>
            <a:endParaRPr b="0" lang="en-US" sz="1100" spc="-1" strike="noStrike">
              <a:latin typeface="Arial"/>
            </a:endParaRPr>
          </a:p>
        </p:txBody>
      </p:sp>
      <p:sp>
        <p:nvSpPr>
          <p:cNvPr id="1884" name="CustomShape 12"/>
          <p:cNvSpPr/>
          <p:nvPr/>
        </p:nvSpPr>
        <p:spPr>
          <a:xfrm>
            <a:off x="8116920" y="337644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Internet alt2</a:t>
            </a:r>
            <a:endParaRPr b="0" lang="en-US" sz="1100" spc="-1" strike="noStrike">
              <a:latin typeface="Arial"/>
            </a:endParaRPr>
          </a:p>
        </p:txBody>
      </p:sp>
      <p:sp>
        <p:nvSpPr>
          <p:cNvPr id="1885" name="CustomShape 13"/>
          <p:cNvSpPr/>
          <p:nvPr/>
        </p:nvSpPr>
        <p:spPr>
          <a:xfrm>
            <a:off x="9101160" y="337644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Mobile client</a:t>
            </a:r>
            <a:endParaRPr b="0" lang="en-US" sz="1100" spc="-1" strike="noStrike">
              <a:latin typeface="Arial"/>
            </a:endParaRPr>
          </a:p>
        </p:txBody>
      </p:sp>
      <p:sp>
        <p:nvSpPr>
          <p:cNvPr id="1886" name="CustomShape 14"/>
          <p:cNvSpPr/>
          <p:nvPr/>
        </p:nvSpPr>
        <p:spPr>
          <a:xfrm>
            <a:off x="222732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Multimedia</a:t>
            </a:r>
            <a:endParaRPr b="0" lang="en-US" sz="1100" spc="-1" strike="noStrike">
              <a:latin typeface="Arial"/>
            </a:endParaRPr>
          </a:p>
        </p:txBody>
      </p:sp>
      <p:sp>
        <p:nvSpPr>
          <p:cNvPr id="1887" name="CustomShape 15"/>
          <p:cNvSpPr/>
          <p:nvPr/>
        </p:nvSpPr>
        <p:spPr>
          <a:xfrm>
            <a:off x="319896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Office building</a:t>
            </a:r>
            <a:endParaRPr b="0" lang="en-US" sz="1100" spc="-1" strike="noStrike">
              <a:latin typeface="Arial"/>
            </a:endParaRPr>
          </a:p>
        </p:txBody>
      </p:sp>
      <p:sp>
        <p:nvSpPr>
          <p:cNvPr id="1888" name="CustomShape 16"/>
          <p:cNvSpPr/>
          <p:nvPr/>
        </p:nvSpPr>
        <p:spPr>
          <a:xfrm>
            <a:off x="4183200" y="4853160"/>
            <a:ext cx="10713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SAML token</a:t>
            </a:r>
            <a:endParaRPr b="0" lang="en-US" sz="1100" spc="-1" strike="noStrike">
              <a:latin typeface="Arial"/>
            </a:endParaRPr>
          </a:p>
        </p:txBody>
      </p:sp>
      <p:sp>
        <p:nvSpPr>
          <p:cNvPr id="1889" name="CustomShape 17"/>
          <p:cNvSpPr/>
          <p:nvPr/>
        </p:nvSpPr>
        <p:spPr>
          <a:xfrm>
            <a:off x="516564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SSL padlock</a:t>
            </a:r>
            <a:endParaRPr b="0" lang="en-US" sz="1100" spc="-1" strike="noStrike">
              <a:latin typeface="Arial"/>
            </a:endParaRPr>
          </a:p>
        </p:txBody>
      </p:sp>
      <p:sp>
        <p:nvSpPr>
          <p:cNvPr id="1890" name="CustomShape 18"/>
          <p:cNvSpPr/>
          <p:nvPr/>
        </p:nvSpPr>
        <p:spPr>
          <a:xfrm>
            <a:off x="614988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Tape storage</a:t>
            </a:r>
            <a:endParaRPr b="0" lang="en-US" sz="1100" spc="-1" strike="noStrike">
              <a:latin typeface="Arial"/>
            </a:endParaRPr>
          </a:p>
        </p:txBody>
      </p:sp>
      <p:sp>
        <p:nvSpPr>
          <p:cNvPr id="1891" name="CustomShape 19"/>
          <p:cNvSpPr/>
          <p:nvPr/>
        </p:nvSpPr>
        <p:spPr>
          <a:xfrm>
            <a:off x="7134120" y="4853160"/>
            <a:ext cx="10713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Traditional server</a:t>
            </a:r>
            <a:endParaRPr b="0" lang="en-US" sz="1100" spc="-1" strike="noStrike">
              <a:latin typeface="Arial"/>
            </a:endParaRPr>
          </a:p>
        </p:txBody>
      </p:sp>
      <p:sp>
        <p:nvSpPr>
          <p:cNvPr id="1892" name="CustomShape 20"/>
          <p:cNvSpPr/>
          <p:nvPr/>
        </p:nvSpPr>
        <p:spPr>
          <a:xfrm>
            <a:off x="811692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User</a:t>
            </a:r>
            <a:endParaRPr b="0" lang="en-US" sz="1100" spc="-1" strike="noStrike">
              <a:latin typeface="Arial"/>
            </a:endParaRPr>
          </a:p>
        </p:txBody>
      </p:sp>
      <p:sp>
        <p:nvSpPr>
          <p:cNvPr id="1893" name="CustomShape 21"/>
          <p:cNvSpPr/>
          <p:nvPr/>
        </p:nvSpPr>
        <p:spPr>
          <a:xfrm>
            <a:off x="910116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Users</a:t>
            </a:r>
            <a:endParaRPr b="0" lang="en-US" sz="1100" spc="-1" strike="noStrike">
              <a:latin typeface="Arial"/>
            </a:endParaRPr>
          </a:p>
        </p:txBody>
      </p:sp>
      <p:sp>
        <p:nvSpPr>
          <p:cNvPr id="1894" name="CustomShape 22"/>
          <p:cNvSpPr/>
          <p:nvPr/>
        </p:nvSpPr>
        <p:spPr>
          <a:xfrm>
            <a:off x="10085400" y="486720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Toolkit</a:t>
            </a:r>
            <a:endParaRPr b="0" lang="en-US" sz="1100" spc="-1" strike="noStrike">
              <a:latin typeface="Arial"/>
            </a:endParaRPr>
          </a:p>
        </p:txBody>
      </p:sp>
      <p:sp>
        <p:nvSpPr>
          <p:cNvPr id="1895" name="CustomShape 23"/>
          <p:cNvSpPr/>
          <p:nvPr/>
        </p:nvSpPr>
        <p:spPr>
          <a:xfrm>
            <a:off x="11068200" y="486720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SDK</a:t>
            </a:r>
            <a:endParaRPr b="0" lang="en-US" sz="1100" spc="-1" strike="noStrike">
              <a:latin typeface="Arial"/>
            </a:endParaRPr>
          </a:p>
        </p:txBody>
      </p:sp>
      <p:pic>
        <p:nvPicPr>
          <p:cNvPr id="1896" name="Graphic 42" descr=""/>
          <p:cNvPicPr/>
          <p:nvPr/>
        </p:nvPicPr>
        <p:blipFill>
          <a:blip r:embed="rId18"/>
          <a:stretch/>
        </p:blipFill>
        <p:spPr>
          <a:xfrm>
            <a:off x="11353680" y="4262400"/>
            <a:ext cx="469440" cy="469440"/>
          </a:xfrm>
          <a:prstGeom prst="rect">
            <a:avLst/>
          </a:prstGeom>
          <a:ln>
            <a:noFill/>
          </a:ln>
        </p:spPr>
      </p:pic>
      <p:pic>
        <p:nvPicPr>
          <p:cNvPr id="1897" name="Graphic 43" descr=""/>
          <p:cNvPicPr/>
          <p:nvPr/>
        </p:nvPicPr>
        <p:blipFill>
          <a:blip r:embed="rId19"/>
          <a:stretch/>
        </p:blipFill>
        <p:spPr>
          <a:xfrm>
            <a:off x="10387080" y="4255920"/>
            <a:ext cx="469440" cy="469440"/>
          </a:xfrm>
          <a:prstGeom prst="rect">
            <a:avLst/>
          </a:prstGeom>
          <a:ln>
            <a:noFill/>
          </a:ln>
        </p:spPr>
      </p:pic>
      <p:sp>
        <p:nvSpPr>
          <p:cNvPr id="1898" name="CustomShape 24"/>
          <p:cNvSpPr/>
          <p:nvPr/>
        </p:nvSpPr>
        <p:spPr>
          <a:xfrm>
            <a:off x="10085400" y="338940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Firewall</a:t>
            </a:r>
            <a:endParaRPr b="0" lang="en-US" sz="1100" spc="-1" strike="noStrike">
              <a:latin typeface="Arial"/>
            </a:endParaRPr>
          </a:p>
        </p:txBody>
      </p:sp>
      <p:sp>
        <p:nvSpPr>
          <p:cNvPr id="1899" name="CustomShape 25"/>
          <p:cNvSpPr/>
          <p:nvPr/>
        </p:nvSpPr>
        <p:spPr>
          <a:xfrm>
            <a:off x="11068200" y="338940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rPr>
              <a:t>Email</a:t>
            </a:r>
            <a:endParaRPr b="0" lang="en-US" sz="1100" spc="-1" strike="noStrike">
              <a:latin typeface="Arial"/>
            </a:endParaRPr>
          </a:p>
        </p:txBody>
      </p:sp>
      <p:pic>
        <p:nvPicPr>
          <p:cNvPr id="1900" name="Graphic 48" descr=""/>
          <p:cNvPicPr/>
          <p:nvPr/>
        </p:nvPicPr>
        <p:blipFill>
          <a:blip r:embed="rId20"/>
          <a:stretch/>
        </p:blipFill>
        <p:spPr>
          <a:xfrm>
            <a:off x="11376000" y="2859120"/>
            <a:ext cx="456840" cy="456840"/>
          </a:xfrm>
          <a:prstGeom prst="rect">
            <a:avLst/>
          </a:prstGeom>
          <a:ln>
            <a:noFill/>
          </a:ln>
        </p:spPr>
      </p:pic>
      <p:pic>
        <p:nvPicPr>
          <p:cNvPr id="1901" name="Graphic 50" descr=""/>
          <p:cNvPicPr/>
          <p:nvPr/>
        </p:nvPicPr>
        <p:blipFill>
          <a:blip r:embed="rId21"/>
          <a:stretch/>
        </p:blipFill>
        <p:spPr>
          <a:xfrm>
            <a:off x="10395000" y="284796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TextShape 1"/>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Release 9.0-2021.1.31: What’s new?</a:t>
            </a:r>
            <a:endParaRPr b="0" lang="en-US" sz="2800" spc="-1" strike="noStrike">
              <a:solidFill>
                <a:srgbClr val="000000"/>
              </a:solidFill>
              <a:latin typeface="Calibri"/>
            </a:endParaRPr>
          </a:p>
        </p:txBody>
      </p:sp>
      <p:sp>
        <p:nvSpPr>
          <p:cNvPr id="1394" name="TextShape 2"/>
          <p:cNvSpPr txBox="1"/>
          <p:nvPr/>
        </p:nvSpPr>
        <p:spPr>
          <a:xfrm>
            <a:off x="240840" y="2203200"/>
            <a:ext cx="3602160" cy="3654720"/>
          </a:xfrm>
          <a:prstGeom prst="rect">
            <a:avLst/>
          </a:prstGeom>
          <a:noFill/>
          <a:ln>
            <a:noFill/>
          </a:ln>
        </p:spPr>
        <p:txBody>
          <a:bodyPr>
            <a:noAutofit/>
          </a:bodyPr>
          <a:p>
            <a:pPr>
              <a:lnSpc>
                <a:spcPct val="90000"/>
              </a:lnSpc>
              <a:spcBef>
                <a:spcPts val="1001"/>
              </a:spcBef>
              <a:tabLst>
                <a:tab algn="l" pos="0"/>
              </a:tabLst>
            </a:pPr>
            <a:r>
              <a:rPr b="1" lang="en-US" sz="1200" spc="-1" strike="noStrike">
                <a:solidFill>
                  <a:srgbClr val="ffffff"/>
                </a:solidFill>
                <a:latin typeface="Arial"/>
              </a:rPr>
              <a:t>Analytics</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Glue Elastic Views (slide 33)</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DataBrew / Resource Icon (slide 33)</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Redshift ML / Resource Icon (slide 34)</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SQL Workbench (slide 35)</a:t>
            </a:r>
            <a:endParaRPr b="0" lang="en-US" sz="1200" spc="-1" strike="noStrike">
              <a:solidFill>
                <a:srgbClr val="ffffff"/>
              </a:solidFill>
              <a:latin typeface="Arial"/>
            </a:endParaRPr>
          </a:p>
          <a:p>
            <a:pPr>
              <a:lnSpc>
                <a:spcPct val="90000"/>
              </a:lnSpc>
              <a:spcBef>
                <a:spcPts val="2200"/>
              </a:spcBef>
              <a:tabLst>
                <a:tab algn="l" pos="0"/>
              </a:tabLst>
            </a:pPr>
            <a:r>
              <a:rPr b="1" lang="en-US" sz="1200" spc="-1" strike="noStrike">
                <a:solidFill>
                  <a:srgbClr val="ffffff"/>
                </a:solidFill>
                <a:latin typeface="Arial"/>
              </a:rPr>
              <a:t>Application Integration</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Managed Workflows for Apache Airflow (slide 39)</a:t>
            </a:r>
            <a:endParaRPr b="0" lang="en-US" sz="1200" spc="-1" strike="noStrike">
              <a:solidFill>
                <a:srgbClr val="ffffff"/>
              </a:solidFill>
              <a:latin typeface="Arial"/>
            </a:endParaRPr>
          </a:p>
          <a:p>
            <a:pPr>
              <a:lnSpc>
                <a:spcPct val="90000"/>
              </a:lnSpc>
              <a:spcBef>
                <a:spcPts val="2200"/>
              </a:spcBef>
              <a:tabLst>
                <a:tab algn="l" pos="0"/>
              </a:tabLst>
            </a:pPr>
            <a:r>
              <a:rPr b="1" lang="en-US" sz="1200" spc="-1" strike="noStrike">
                <a:solidFill>
                  <a:srgbClr val="ffffff"/>
                </a:solidFill>
                <a:latin typeface="Arial"/>
              </a:rPr>
              <a:t>Business Applications</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Honeycode (slide 48)</a:t>
            </a:r>
            <a:endParaRPr b="0" lang="en-US" sz="1200" spc="-1" strike="noStrike">
              <a:solidFill>
                <a:srgbClr val="ffffff"/>
              </a:solidFill>
              <a:latin typeface="Arial"/>
            </a:endParaRPr>
          </a:p>
        </p:txBody>
      </p:sp>
      <p:sp>
        <p:nvSpPr>
          <p:cNvPr id="1395" name="TextShape 3"/>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396" name="TextShape 4"/>
          <p:cNvSpPr txBox="1"/>
          <p:nvPr/>
        </p:nvSpPr>
        <p:spPr>
          <a:xfrm>
            <a:off x="9106560" y="6250320"/>
            <a:ext cx="2844000" cy="364680"/>
          </a:xfrm>
          <a:prstGeom prst="rect">
            <a:avLst/>
          </a:prstGeom>
          <a:noFill/>
          <a:ln>
            <a:noFill/>
          </a:ln>
        </p:spPr>
        <p:txBody>
          <a:bodyPr anchor="ctr">
            <a:noAutofit/>
          </a:bodyPr>
          <a:p>
            <a:pPr algn="r">
              <a:lnSpc>
                <a:spcPct val="100000"/>
              </a:lnSpc>
            </a:pPr>
            <a:fld id="{A2AD60A7-7019-44FB-899B-55B15880A159}" type="slidenum">
              <a:rPr b="0" lang="en-US" sz="1200" spc="-1" strike="noStrike">
                <a:solidFill>
                  <a:srgbClr val="ffffff"/>
                </a:solidFill>
                <a:latin typeface="Arial"/>
              </a:rPr>
              <a:t>2</a:t>
            </a:fld>
            <a:endParaRPr b="0" lang="en-US" sz="1200" spc="-1" strike="noStrike">
              <a:latin typeface="Times New Roman"/>
            </a:endParaRPr>
          </a:p>
        </p:txBody>
      </p:sp>
      <p:sp>
        <p:nvSpPr>
          <p:cNvPr id="1397" name="TextShape 5"/>
          <p:cNvSpPr txBox="1"/>
          <p:nvPr/>
        </p:nvSpPr>
        <p:spPr>
          <a:xfrm>
            <a:off x="4294800" y="2203200"/>
            <a:ext cx="3602160" cy="3654720"/>
          </a:xfrm>
          <a:prstGeom prst="rect">
            <a:avLst/>
          </a:prstGeom>
          <a:noFill/>
          <a:ln>
            <a:noFill/>
          </a:ln>
        </p:spPr>
        <p:txBody>
          <a:bodyPr>
            <a:noAutofit/>
          </a:bodyPr>
          <a:p>
            <a:pPr>
              <a:lnSpc>
                <a:spcPct val="90000"/>
              </a:lnSpc>
              <a:spcBef>
                <a:spcPts val="1001"/>
              </a:spcBef>
              <a:tabLst>
                <a:tab algn="l" pos="0"/>
              </a:tabLst>
            </a:pPr>
            <a:r>
              <a:rPr b="1" lang="en-US" sz="1200" spc="-1" strike="noStrike">
                <a:solidFill>
                  <a:srgbClr val="ffffff"/>
                </a:solidFill>
                <a:latin typeface="Arial"/>
              </a:rPr>
              <a:t>Compute</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Outposts 1U and 2U Servers (slide 54)</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Elastic Fabric Adapter (slide 58)</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NICE DCV (slide 58)</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Nitro Enclaves (slide 58)</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EC2 Trainium Instance / Resource Icon (slide 50)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Habana Gaudi Instance / Resource Icon (slide 50)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Mac Instance / Resource Icon (slide 50)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T4g Instance / Resource Icon (slide 50)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T3a Instance / Resource Icon (slide 50)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M6gd Instance / Resource Icon (slide 50)</a:t>
            </a:r>
            <a:endParaRPr b="0" lang="en-US" sz="1200" spc="-1" strike="noStrike">
              <a:solidFill>
                <a:srgbClr val="ffffff"/>
              </a:solidFill>
              <a:latin typeface="Arial"/>
            </a:endParaRPr>
          </a:p>
          <a:p>
            <a:pPr>
              <a:lnSpc>
                <a:spcPct val="90000"/>
              </a:lnSpc>
              <a:spcBef>
                <a:spcPts val="1001"/>
              </a:spcBef>
              <a:tabLst>
                <a:tab algn="l" pos="0"/>
              </a:tabLst>
            </a:pPr>
            <a:endParaRPr b="0" lang="en-US" sz="1200" spc="-1" strike="noStrike">
              <a:solidFill>
                <a:srgbClr val="ffffff"/>
              </a:solidFill>
              <a:latin typeface="Arial"/>
            </a:endParaRPr>
          </a:p>
        </p:txBody>
      </p:sp>
      <p:sp>
        <p:nvSpPr>
          <p:cNvPr id="1398" name="TextShape 6"/>
          <p:cNvSpPr txBox="1"/>
          <p:nvPr/>
        </p:nvSpPr>
        <p:spPr>
          <a:xfrm>
            <a:off x="8326800" y="2203200"/>
            <a:ext cx="3602160" cy="3654720"/>
          </a:xfrm>
          <a:prstGeom prst="rect">
            <a:avLst/>
          </a:prstGeom>
          <a:noFill/>
          <a:ln>
            <a:noFill/>
          </a:ln>
        </p:spPr>
        <p:txBody>
          <a:bodyPr>
            <a:noAutofit/>
          </a:bodyPr>
          <a:p>
            <a:pPr>
              <a:lnSpc>
                <a:spcPct val="90000"/>
              </a:lnSpc>
              <a:spcBef>
                <a:spcPts val="1001"/>
              </a:spcBef>
              <a:tabLst>
                <a:tab algn="l" pos="0"/>
              </a:tabLst>
            </a:pPr>
            <a:r>
              <a:rPr b="0" lang="en-US" sz="1200" spc="-1" strike="noStrike">
                <a:solidFill>
                  <a:srgbClr val="ffffff"/>
                </a:solidFill>
                <a:latin typeface="Arial"/>
              </a:rPr>
              <a:t>M5d Instance / Resource Icon (slide 50)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M5n Instance / Resource Icon (slide 50)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M5dn Instance / Resource Icon (slide 50)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C6gd Instance / Resource Icon (slide 51)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C5d Instance / Resource Icon (slide 51)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C5a Instance / Resource Icon (slide 51)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C5ad Instance / Resource Icon (slide 51)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R5b Instance / Resource Icon (slide 51)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R5gd Instance / Resource Icon (slide 51)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R5d Instance / Resource Icon (slide 51)</a:t>
            </a:r>
            <a:endParaRPr b="0" lang="en-US" sz="1200" spc="-1" strike="noStrike">
              <a:solidFill>
                <a:srgbClr val="ffffff"/>
              </a:solidFill>
              <a:latin typeface="Arial"/>
            </a:endParaRPr>
          </a:p>
        </p:txBody>
      </p:sp>
      <p:sp>
        <p:nvSpPr>
          <p:cNvPr id="1399" name="TextShape 7"/>
          <p:cNvSpPr txBox="1"/>
          <p:nvPr/>
        </p:nvSpPr>
        <p:spPr>
          <a:xfrm>
            <a:off x="240840" y="1149480"/>
            <a:ext cx="11709720" cy="983880"/>
          </a:xfrm>
          <a:prstGeom prst="rect">
            <a:avLst/>
          </a:prstGeom>
          <a:noFill/>
          <a:ln>
            <a:noFill/>
          </a:ln>
        </p:spPr>
        <p:txBody>
          <a:bodyPr>
            <a:noAutofit/>
          </a:bodyPr>
          <a:p>
            <a:pPr>
              <a:lnSpc>
                <a:spcPct val="90000"/>
              </a:lnSpc>
              <a:spcBef>
                <a:spcPts val="1001"/>
              </a:spcBef>
              <a:tabLst>
                <a:tab algn="l" pos="0"/>
              </a:tabLst>
            </a:pPr>
            <a:r>
              <a:rPr b="0" lang="en-US" sz="1800" spc="-1" strike="noStrike">
                <a:solidFill>
                  <a:srgbClr val="ffffff"/>
                </a:solidFill>
                <a:latin typeface="Arial"/>
              </a:rPr>
              <a:t>For the latest assets package and full resources visit the AWS Architecture Center: </a:t>
            </a:r>
            <a:r>
              <a:rPr b="0" lang="en-US" sz="1800" spc="-1" strike="noStrike" u="sng">
                <a:solidFill>
                  <a:srgbClr val="0563c1"/>
                </a:solidFill>
                <a:uFillTx/>
                <a:latin typeface="Arial"/>
                <a:hlinkClick r:id="rId1"/>
              </a:rPr>
              <a:t>https://aws.amazon.com/architecture/icons/</a:t>
            </a:r>
            <a:r>
              <a:rPr b="0" lang="en-US" sz="1800" spc="-1" strike="noStrike">
                <a:solidFill>
                  <a:srgbClr val="ffffff"/>
                </a:solidFill>
                <a:latin typeface="Arial"/>
              </a:rPr>
              <a:t> </a:t>
            </a:r>
            <a:endParaRPr b="0" lang="en-US" sz="1800" spc="-1" strike="noStrike">
              <a:solidFill>
                <a:srgbClr val="ffffff"/>
              </a:solidFill>
              <a:latin typeface="Arial"/>
            </a:endParaRPr>
          </a:p>
          <a:p>
            <a:pPr>
              <a:lnSpc>
                <a:spcPct val="90000"/>
              </a:lnSpc>
              <a:spcBef>
                <a:spcPts val="1001"/>
              </a:spcBef>
              <a:tabLst>
                <a:tab algn="l" pos="0"/>
              </a:tabLst>
            </a:pPr>
            <a:endParaRPr b="0" lang="en-US" sz="1800" spc="-1" strike="noStrike">
              <a:solidFill>
                <a:srgbClr val="ffffff"/>
              </a:solidFill>
              <a:latin typeface="Arial"/>
            </a:endParaRPr>
          </a:p>
        </p:txBody>
      </p:sp>
      <p:sp>
        <p:nvSpPr>
          <p:cNvPr id="1400" name="CustomShape 8"/>
          <p:cNvSpPr/>
          <p:nvPr/>
        </p:nvSpPr>
        <p:spPr>
          <a:xfrm>
            <a:off x="10323360" y="365040"/>
            <a:ext cx="1626840" cy="644040"/>
          </a:xfrm>
          <a:prstGeom prst="rect">
            <a:avLst/>
          </a:prstGeom>
          <a:noFill/>
          <a:ln>
            <a:noFill/>
          </a:ln>
        </p:spPr>
        <p:style>
          <a:lnRef idx="0"/>
          <a:fillRef idx="0"/>
          <a:effectRef idx="0"/>
          <a:fontRef idx="minor"/>
        </p:style>
        <p:txBody>
          <a:bodyPr>
            <a:noAutofit/>
          </a:bodyPr>
          <a:p>
            <a:pPr algn="r">
              <a:lnSpc>
                <a:spcPct val="90000"/>
              </a:lnSpc>
              <a:spcBef>
                <a:spcPts val="1001"/>
              </a:spcBef>
            </a:pPr>
            <a:r>
              <a:rPr b="0" lang="en-US" sz="1800" spc="-1" strike="noStrike">
                <a:solidFill>
                  <a:srgbClr val="ffffff"/>
                </a:solidFill>
                <a:latin typeface="Arial"/>
              </a:rPr>
              <a:t>1/3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2" name="Picture 7" descr=""/>
          <p:cNvPicPr/>
          <p:nvPr/>
        </p:nvPicPr>
        <p:blipFill>
          <a:blip r:embed="rId1"/>
          <a:stretch/>
        </p:blipFill>
        <p:spPr>
          <a:xfrm>
            <a:off x="2973240" y="1184400"/>
            <a:ext cx="761760" cy="761760"/>
          </a:xfrm>
          <a:prstGeom prst="rect">
            <a:avLst/>
          </a:prstGeom>
          <a:ln>
            <a:noFill/>
          </a:ln>
        </p:spPr>
      </p:pic>
      <p:sp>
        <p:nvSpPr>
          <p:cNvPr id="1903" name="TextShape 1"/>
          <p:cNvSpPr txBox="1"/>
          <p:nvPr/>
        </p:nvSpPr>
        <p:spPr>
          <a:xfrm>
            <a:off x="241200" y="365040"/>
            <a:ext cx="8637120" cy="644040"/>
          </a:xfrm>
          <a:prstGeom prst="rect">
            <a:avLst/>
          </a:prstGeom>
          <a:noFill/>
          <a:ln>
            <a:noFill/>
          </a:ln>
        </p:spPr>
        <p:txBody>
          <a:bodyPr anchor="ctr">
            <a:noAutofit/>
          </a:bodyPr>
          <a:p>
            <a:pPr>
              <a:lnSpc>
                <a:spcPct val="90000"/>
              </a:lnSpc>
            </a:pPr>
            <a:r>
              <a:rPr b="1" lang="en-US" sz="2800" spc="-1" strike="noStrike">
                <a:solidFill>
                  <a:srgbClr val="161e2d"/>
                </a:solidFill>
                <a:latin typeface="Arial"/>
              </a:rPr>
              <a:t>General Icons – Light Backgrounds</a:t>
            </a:r>
            <a:endParaRPr b="0" lang="en-US" sz="2800" spc="-1" strike="noStrike">
              <a:solidFill>
                <a:srgbClr val="000000"/>
              </a:solidFill>
              <a:latin typeface="Calibri"/>
            </a:endParaRPr>
          </a:p>
        </p:txBody>
      </p:sp>
      <p:sp>
        <p:nvSpPr>
          <p:cNvPr id="1904" name="TextShape 2"/>
          <p:cNvSpPr txBox="1"/>
          <p:nvPr/>
        </p:nvSpPr>
        <p:spPr>
          <a:xfrm>
            <a:off x="10323360" y="365040"/>
            <a:ext cx="1626840" cy="644040"/>
          </a:xfrm>
          <a:prstGeom prst="rect">
            <a:avLst/>
          </a:prstGeom>
          <a:noFill/>
          <a:ln>
            <a:noFill/>
          </a:ln>
        </p:spPr>
        <p:txBody>
          <a:bodyPr>
            <a:noAutofit/>
          </a:bodyPr>
          <a:p>
            <a:pPr algn="r">
              <a:lnSpc>
                <a:spcPct val="90000"/>
              </a:lnSpc>
              <a:spcBef>
                <a:spcPts val="1001"/>
              </a:spcBef>
            </a:pPr>
            <a:r>
              <a:rPr b="0" lang="en-US" sz="1800" spc="-1" strike="noStrike">
                <a:solidFill>
                  <a:srgbClr val="161e2d"/>
                </a:solidFill>
                <a:latin typeface="Arial"/>
              </a:rPr>
              <a:t>6/6</a:t>
            </a:r>
            <a:endParaRPr b="0" lang="en-US" sz="1800" spc="-1" strike="noStrike">
              <a:solidFill>
                <a:srgbClr val="161e2d"/>
              </a:solidFill>
              <a:latin typeface="Arial"/>
            </a:endParaRPr>
          </a:p>
        </p:txBody>
      </p:sp>
      <p:sp>
        <p:nvSpPr>
          <p:cNvPr id="1905" name="TextShape 3"/>
          <p:cNvSpPr txBox="1"/>
          <p:nvPr/>
        </p:nvSpPr>
        <p:spPr>
          <a:xfrm>
            <a:off x="1090440" y="6249960"/>
            <a:ext cx="4462200" cy="364680"/>
          </a:xfrm>
          <a:prstGeom prst="rect">
            <a:avLst/>
          </a:prstGeom>
          <a:noFill/>
          <a:ln>
            <a:noFill/>
          </a:ln>
        </p:spPr>
        <p:txBody>
          <a:bodyPr anchor="ctr">
            <a:noAutofit/>
          </a:bodyPr>
          <a:p>
            <a:pPr>
              <a:lnSpc>
                <a:spcPct val="100000"/>
              </a:lnSpc>
              <a:tabLst>
                <a:tab algn="l" pos="0"/>
              </a:tabLst>
            </a:pPr>
            <a:r>
              <a:rPr b="0" lang="en-US" sz="1000" spc="-1" strike="noStrike">
                <a:solidFill>
                  <a:srgbClr val="161e2d"/>
                </a:solidFill>
                <a:latin typeface="Arial"/>
              </a:rPr>
              <a:t>© 2021, Amazon Web Services, Inc. or its affiliates. All rights reserved.</a:t>
            </a:r>
            <a:endParaRPr b="0" lang="en-US" sz="1000" spc="-1" strike="noStrike">
              <a:latin typeface="Times New Roman"/>
            </a:endParaRPr>
          </a:p>
        </p:txBody>
      </p:sp>
      <p:sp>
        <p:nvSpPr>
          <p:cNvPr id="1906" name="TextShape 4"/>
          <p:cNvSpPr txBox="1"/>
          <p:nvPr/>
        </p:nvSpPr>
        <p:spPr>
          <a:xfrm>
            <a:off x="9105840" y="6249960"/>
            <a:ext cx="2844360" cy="364680"/>
          </a:xfrm>
          <a:prstGeom prst="rect">
            <a:avLst/>
          </a:prstGeom>
          <a:noFill/>
          <a:ln>
            <a:noFill/>
          </a:ln>
        </p:spPr>
        <p:txBody>
          <a:bodyPr anchor="ctr">
            <a:noAutofit/>
          </a:bodyPr>
          <a:p>
            <a:pPr algn="r">
              <a:lnSpc>
                <a:spcPct val="100000"/>
              </a:lnSpc>
            </a:pPr>
            <a:fld id="{33906914-70E8-44DF-9A24-3F0BA22336D4}" type="slidenum">
              <a:rPr b="0" lang="en-US" sz="1200" spc="-1" strike="noStrike">
                <a:solidFill>
                  <a:srgbClr val="161e2d"/>
                </a:solidFill>
                <a:latin typeface="Arial"/>
              </a:rPr>
              <a:t>23</a:t>
            </a:fld>
            <a:endParaRPr b="0" lang="en-US" sz="1200" spc="-1" strike="noStrike">
              <a:latin typeface="Times New Roman"/>
            </a:endParaRPr>
          </a:p>
        </p:txBody>
      </p:sp>
      <p:sp>
        <p:nvSpPr>
          <p:cNvPr id="1907" name="CustomShape 5"/>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000000"/>
                </a:solidFill>
                <a:latin typeface="Arial"/>
                <a:ea typeface="Amazon Ember"/>
              </a:rPr>
              <a:t>AWS Marketplace</a:t>
            </a:r>
            <a:endParaRPr b="0" lang="en-US" sz="1200" spc="-1" strike="noStrike">
              <a:latin typeface="Arial"/>
            </a:endParaRPr>
          </a:p>
        </p:txBody>
      </p:sp>
      <p:pic>
        <p:nvPicPr>
          <p:cNvPr id="1908" name="Graphic 8" descr=""/>
          <p:cNvPicPr/>
          <p:nvPr/>
        </p:nvPicPr>
        <p:blipFill>
          <a:blip r:embed="rId2"/>
          <a:stretch/>
        </p:blipFill>
        <p:spPr>
          <a:xfrm>
            <a:off x="3500280" y="2847960"/>
            <a:ext cx="469440" cy="469440"/>
          </a:xfrm>
          <a:prstGeom prst="rect">
            <a:avLst/>
          </a:prstGeom>
          <a:ln>
            <a:noFill/>
          </a:ln>
        </p:spPr>
      </p:pic>
      <p:pic>
        <p:nvPicPr>
          <p:cNvPr id="1909" name="Graphic 10" descr=""/>
          <p:cNvPicPr/>
          <p:nvPr/>
        </p:nvPicPr>
        <p:blipFill>
          <a:blip r:embed="rId3"/>
          <a:stretch/>
        </p:blipFill>
        <p:spPr>
          <a:xfrm>
            <a:off x="4484520" y="2847960"/>
            <a:ext cx="469440" cy="469440"/>
          </a:xfrm>
          <a:prstGeom prst="rect">
            <a:avLst/>
          </a:prstGeom>
          <a:ln>
            <a:noFill/>
          </a:ln>
        </p:spPr>
      </p:pic>
      <p:pic>
        <p:nvPicPr>
          <p:cNvPr id="1910" name="Graphic 11" descr=""/>
          <p:cNvPicPr/>
          <p:nvPr/>
        </p:nvPicPr>
        <p:blipFill>
          <a:blip r:embed="rId4"/>
          <a:stretch/>
        </p:blipFill>
        <p:spPr>
          <a:xfrm>
            <a:off x="5467320" y="2847960"/>
            <a:ext cx="469440" cy="469440"/>
          </a:xfrm>
          <a:prstGeom prst="rect">
            <a:avLst/>
          </a:prstGeom>
          <a:ln>
            <a:noFill/>
          </a:ln>
        </p:spPr>
      </p:pic>
      <p:pic>
        <p:nvPicPr>
          <p:cNvPr id="1911" name="Graphic 12" descr=""/>
          <p:cNvPicPr/>
          <p:nvPr/>
        </p:nvPicPr>
        <p:blipFill>
          <a:blip r:embed="rId5"/>
          <a:stretch/>
        </p:blipFill>
        <p:spPr>
          <a:xfrm>
            <a:off x="6451560" y="2847960"/>
            <a:ext cx="469440" cy="469440"/>
          </a:xfrm>
          <a:prstGeom prst="rect">
            <a:avLst/>
          </a:prstGeom>
          <a:ln>
            <a:noFill/>
          </a:ln>
        </p:spPr>
      </p:pic>
      <p:pic>
        <p:nvPicPr>
          <p:cNvPr id="1912" name="Graphic 13" descr=""/>
          <p:cNvPicPr/>
          <p:nvPr/>
        </p:nvPicPr>
        <p:blipFill>
          <a:blip r:embed="rId6"/>
          <a:stretch/>
        </p:blipFill>
        <p:spPr>
          <a:xfrm>
            <a:off x="7435800" y="2847960"/>
            <a:ext cx="469440" cy="469440"/>
          </a:xfrm>
          <a:prstGeom prst="rect">
            <a:avLst/>
          </a:prstGeom>
          <a:ln>
            <a:noFill/>
          </a:ln>
        </p:spPr>
      </p:pic>
      <p:pic>
        <p:nvPicPr>
          <p:cNvPr id="1913" name="Graphic 14" descr=""/>
          <p:cNvPicPr/>
          <p:nvPr/>
        </p:nvPicPr>
        <p:blipFill>
          <a:blip r:embed="rId7"/>
          <a:stretch/>
        </p:blipFill>
        <p:spPr>
          <a:xfrm>
            <a:off x="8418600" y="2847960"/>
            <a:ext cx="469440" cy="469440"/>
          </a:xfrm>
          <a:prstGeom prst="rect">
            <a:avLst/>
          </a:prstGeom>
          <a:ln>
            <a:noFill/>
          </a:ln>
        </p:spPr>
      </p:pic>
      <p:pic>
        <p:nvPicPr>
          <p:cNvPr id="1914" name="Graphic 15" descr=""/>
          <p:cNvPicPr/>
          <p:nvPr/>
        </p:nvPicPr>
        <p:blipFill>
          <a:blip r:embed="rId8"/>
          <a:stretch/>
        </p:blipFill>
        <p:spPr>
          <a:xfrm>
            <a:off x="9402840" y="2847960"/>
            <a:ext cx="469440" cy="469440"/>
          </a:xfrm>
          <a:prstGeom prst="rect">
            <a:avLst/>
          </a:prstGeom>
          <a:ln>
            <a:noFill/>
          </a:ln>
        </p:spPr>
      </p:pic>
      <p:pic>
        <p:nvPicPr>
          <p:cNvPr id="1915" name="Graphic 16" descr=""/>
          <p:cNvPicPr/>
          <p:nvPr/>
        </p:nvPicPr>
        <p:blipFill>
          <a:blip r:embed="rId9"/>
          <a:stretch/>
        </p:blipFill>
        <p:spPr>
          <a:xfrm>
            <a:off x="2529000" y="4281480"/>
            <a:ext cx="469440" cy="469440"/>
          </a:xfrm>
          <a:prstGeom prst="rect">
            <a:avLst/>
          </a:prstGeom>
          <a:ln>
            <a:noFill/>
          </a:ln>
        </p:spPr>
      </p:pic>
      <p:pic>
        <p:nvPicPr>
          <p:cNvPr id="1916" name="Graphic 17" descr=""/>
          <p:cNvPicPr/>
          <p:nvPr/>
        </p:nvPicPr>
        <p:blipFill>
          <a:blip r:embed="rId10"/>
          <a:stretch/>
        </p:blipFill>
        <p:spPr>
          <a:xfrm>
            <a:off x="3500280" y="4281480"/>
            <a:ext cx="469440" cy="469440"/>
          </a:xfrm>
          <a:prstGeom prst="rect">
            <a:avLst/>
          </a:prstGeom>
          <a:ln>
            <a:noFill/>
          </a:ln>
        </p:spPr>
      </p:pic>
      <p:pic>
        <p:nvPicPr>
          <p:cNvPr id="1917" name="Graphic 18" descr=""/>
          <p:cNvPicPr/>
          <p:nvPr/>
        </p:nvPicPr>
        <p:blipFill>
          <a:blip r:embed="rId11"/>
          <a:stretch/>
        </p:blipFill>
        <p:spPr>
          <a:xfrm>
            <a:off x="4484520" y="4281480"/>
            <a:ext cx="469440" cy="469440"/>
          </a:xfrm>
          <a:prstGeom prst="rect">
            <a:avLst/>
          </a:prstGeom>
          <a:ln>
            <a:noFill/>
          </a:ln>
        </p:spPr>
      </p:pic>
      <p:pic>
        <p:nvPicPr>
          <p:cNvPr id="1918" name="Graphic 19" descr=""/>
          <p:cNvPicPr/>
          <p:nvPr/>
        </p:nvPicPr>
        <p:blipFill>
          <a:blip r:embed="rId12"/>
          <a:stretch/>
        </p:blipFill>
        <p:spPr>
          <a:xfrm>
            <a:off x="5467320" y="4281480"/>
            <a:ext cx="469440" cy="469440"/>
          </a:xfrm>
          <a:prstGeom prst="rect">
            <a:avLst/>
          </a:prstGeom>
          <a:ln>
            <a:noFill/>
          </a:ln>
        </p:spPr>
      </p:pic>
      <p:pic>
        <p:nvPicPr>
          <p:cNvPr id="1919" name="Graphic 20" descr=""/>
          <p:cNvPicPr/>
          <p:nvPr/>
        </p:nvPicPr>
        <p:blipFill>
          <a:blip r:embed="rId13"/>
          <a:stretch/>
        </p:blipFill>
        <p:spPr>
          <a:xfrm>
            <a:off x="6451560" y="4281480"/>
            <a:ext cx="469440" cy="469440"/>
          </a:xfrm>
          <a:prstGeom prst="rect">
            <a:avLst/>
          </a:prstGeom>
          <a:ln>
            <a:noFill/>
          </a:ln>
        </p:spPr>
      </p:pic>
      <p:pic>
        <p:nvPicPr>
          <p:cNvPr id="1920" name="Graphic 21" descr=""/>
          <p:cNvPicPr/>
          <p:nvPr/>
        </p:nvPicPr>
        <p:blipFill>
          <a:blip r:embed="rId14"/>
          <a:stretch/>
        </p:blipFill>
        <p:spPr>
          <a:xfrm>
            <a:off x="7435800" y="4281480"/>
            <a:ext cx="469440" cy="469440"/>
          </a:xfrm>
          <a:prstGeom prst="rect">
            <a:avLst/>
          </a:prstGeom>
          <a:ln>
            <a:noFill/>
          </a:ln>
        </p:spPr>
      </p:pic>
      <p:pic>
        <p:nvPicPr>
          <p:cNvPr id="1921" name="Graphic 22" descr=""/>
          <p:cNvPicPr/>
          <p:nvPr/>
        </p:nvPicPr>
        <p:blipFill>
          <a:blip r:embed="rId15"/>
          <a:stretch/>
        </p:blipFill>
        <p:spPr>
          <a:xfrm>
            <a:off x="8418600" y="4281480"/>
            <a:ext cx="469440" cy="469440"/>
          </a:xfrm>
          <a:prstGeom prst="rect">
            <a:avLst/>
          </a:prstGeom>
          <a:ln>
            <a:noFill/>
          </a:ln>
        </p:spPr>
      </p:pic>
      <p:pic>
        <p:nvPicPr>
          <p:cNvPr id="1922" name="Graphic 23" descr=""/>
          <p:cNvPicPr/>
          <p:nvPr/>
        </p:nvPicPr>
        <p:blipFill>
          <a:blip r:embed="rId16"/>
          <a:stretch/>
        </p:blipFill>
        <p:spPr>
          <a:xfrm flipH="1">
            <a:off x="9403200" y="4281480"/>
            <a:ext cx="469440" cy="469440"/>
          </a:xfrm>
          <a:prstGeom prst="rect">
            <a:avLst/>
          </a:prstGeom>
          <a:ln>
            <a:noFill/>
          </a:ln>
        </p:spPr>
      </p:pic>
      <p:pic>
        <p:nvPicPr>
          <p:cNvPr id="1923" name="Graphic 24" descr=""/>
          <p:cNvPicPr/>
          <p:nvPr/>
        </p:nvPicPr>
        <p:blipFill>
          <a:blip r:embed="rId17"/>
          <a:stretch/>
        </p:blipFill>
        <p:spPr>
          <a:xfrm>
            <a:off x="2573280" y="2847960"/>
            <a:ext cx="469440" cy="469440"/>
          </a:xfrm>
          <a:prstGeom prst="rect">
            <a:avLst/>
          </a:prstGeom>
          <a:ln>
            <a:noFill/>
          </a:ln>
        </p:spPr>
      </p:pic>
      <p:sp>
        <p:nvSpPr>
          <p:cNvPr id="1924" name="CustomShape 6"/>
          <p:cNvSpPr/>
          <p:nvPr/>
        </p:nvSpPr>
        <p:spPr>
          <a:xfrm>
            <a:off x="2271600" y="337644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Client</a:t>
            </a:r>
            <a:endParaRPr b="0" lang="en-US" sz="1100" spc="-1" strike="noStrike">
              <a:latin typeface="Arial"/>
            </a:endParaRPr>
          </a:p>
        </p:txBody>
      </p:sp>
      <p:sp>
        <p:nvSpPr>
          <p:cNvPr id="1925" name="CustomShape 7"/>
          <p:cNvSpPr/>
          <p:nvPr/>
        </p:nvSpPr>
        <p:spPr>
          <a:xfrm>
            <a:off x="3198960" y="337644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Disk</a:t>
            </a:r>
            <a:endParaRPr b="0" lang="en-US" sz="1100" spc="-1" strike="noStrike">
              <a:latin typeface="Arial"/>
            </a:endParaRPr>
          </a:p>
        </p:txBody>
      </p:sp>
      <p:sp>
        <p:nvSpPr>
          <p:cNvPr id="1926" name="CustomShape 8"/>
          <p:cNvSpPr/>
          <p:nvPr/>
        </p:nvSpPr>
        <p:spPr>
          <a:xfrm>
            <a:off x="4183200" y="3376440"/>
            <a:ext cx="10713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Forums</a:t>
            </a:r>
            <a:endParaRPr b="0" lang="en-US" sz="1100" spc="-1" strike="noStrike">
              <a:latin typeface="Arial"/>
            </a:endParaRPr>
          </a:p>
        </p:txBody>
      </p:sp>
      <p:sp>
        <p:nvSpPr>
          <p:cNvPr id="1927" name="CustomShape 9"/>
          <p:cNvSpPr/>
          <p:nvPr/>
        </p:nvSpPr>
        <p:spPr>
          <a:xfrm>
            <a:off x="5165640" y="3376440"/>
            <a:ext cx="107280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Generic database</a:t>
            </a:r>
            <a:endParaRPr b="0" lang="en-US" sz="1100" spc="-1" strike="noStrike">
              <a:latin typeface="Arial"/>
            </a:endParaRPr>
          </a:p>
        </p:txBody>
      </p:sp>
      <p:sp>
        <p:nvSpPr>
          <p:cNvPr id="1928" name="CustomShape 10"/>
          <p:cNvSpPr/>
          <p:nvPr/>
        </p:nvSpPr>
        <p:spPr>
          <a:xfrm>
            <a:off x="6149880" y="337644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Internet</a:t>
            </a:r>
            <a:endParaRPr b="0" lang="en-US" sz="1100" spc="-1" strike="noStrike">
              <a:latin typeface="Arial"/>
            </a:endParaRPr>
          </a:p>
        </p:txBody>
      </p:sp>
      <p:sp>
        <p:nvSpPr>
          <p:cNvPr id="1929" name="CustomShape 11"/>
          <p:cNvSpPr/>
          <p:nvPr/>
        </p:nvSpPr>
        <p:spPr>
          <a:xfrm>
            <a:off x="7134120" y="3376440"/>
            <a:ext cx="10713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Internet alt1</a:t>
            </a:r>
            <a:endParaRPr b="0" lang="en-US" sz="1100" spc="-1" strike="noStrike">
              <a:latin typeface="Arial"/>
            </a:endParaRPr>
          </a:p>
        </p:txBody>
      </p:sp>
      <p:sp>
        <p:nvSpPr>
          <p:cNvPr id="1930" name="CustomShape 12"/>
          <p:cNvSpPr/>
          <p:nvPr/>
        </p:nvSpPr>
        <p:spPr>
          <a:xfrm>
            <a:off x="8116920" y="337644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Internet alt2</a:t>
            </a:r>
            <a:endParaRPr b="0" lang="en-US" sz="1100" spc="-1" strike="noStrike">
              <a:latin typeface="Arial"/>
            </a:endParaRPr>
          </a:p>
        </p:txBody>
      </p:sp>
      <p:sp>
        <p:nvSpPr>
          <p:cNvPr id="1931" name="CustomShape 13"/>
          <p:cNvSpPr/>
          <p:nvPr/>
        </p:nvSpPr>
        <p:spPr>
          <a:xfrm>
            <a:off x="9101160" y="337644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Mobile client</a:t>
            </a:r>
            <a:endParaRPr b="0" lang="en-US" sz="1100" spc="-1" strike="noStrike">
              <a:latin typeface="Arial"/>
            </a:endParaRPr>
          </a:p>
        </p:txBody>
      </p:sp>
      <p:sp>
        <p:nvSpPr>
          <p:cNvPr id="1932" name="CustomShape 14"/>
          <p:cNvSpPr/>
          <p:nvPr/>
        </p:nvSpPr>
        <p:spPr>
          <a:xfrm>
            <a:off x="222732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Multimedia</a:t>
            </a:r>
            <a:endParaRPr b="0" lang="en-US" sz="1100" spc="-1" strike="noStrike">
              <a:latin typeface="Arial"/>
            </a:endParaRPr>
          </a:p>
        </p:txBody>
      </p:sp>
      <p:sp>
        <p:nvSpPr>
          <p:cNvPr id="1933" name="CustomShape 15"/>
          <p:cNvSpPr/>
          <p:nvPr/>
        </p:nvSpPr>
        <p:spPr>
          <a:xfrm>
            <a:off x="319896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Office building</a:t>
            </a:r>
            <a:endParaRPr b="0" lang="en-US" sz="1100" spc="-1" strike="noStrike">
              <a:latin typeface="Arial"/>
            </a:endParaRPr>
          </a:p>
        </p:txBody>
      </p:sp>
      <p:sp>
        <p:nvSpPr>
          <p:cNvPr id="1934" name="CustomShape 16"/>
          <p:cNvSpPr/>
          <p:nvPr/>
        </p:nvSpPr>
        <p:spPr>
          <a:xfrm>
            <a:off x="4183200" y="4853160"/>
            <a:ext cx="10713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SAML token</a:t>
            </a:r>
            <a:endParaRPr b="0" lang="en-US" sz="1100" spc="-1" strike="noStrike">
              <a:latin typeface="Arial"/>
            </a:endParaRPr>
          </a:p>
        </p:txBody>
      </p:sp>
      <p:sp>
        <p:nvSpPr>
          <p:cNvPr id="1935" name="CustomShape 17"/>
          <p:cNvSpPr/>
          <p:nvPr/>
        </p:nvSpPr>
        <p:spPr>
          <a:xfrm>
            <a:off x="516564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SSL padlock</a:t>
            </a:r>
            <a:endParaRPr b="0" lang="en-US" sz="1100" spc="-1" strike="noStrike">
              <a:latin typeface="Arial"/>
            </a:endParaRPr>
          </a:p>
        </p:txBody>
      </p:sp>
      <p:sp>
        <p:nvSpPr>
          <p:cNvPr id="1936" name="CustomShape 18"/>
          <p:cNvSpPr/>
          <p:nvPr/>
        </p:nvSpPr>
        <p:spPr>
          <a:xfrm>
            <a:off x="614988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Tape storage</a:t>
            </a:r>
            <a:endParaRPr b="0" lang="en-US" sz="1100" spc="-1" strike="noStrike">
              <a:latin typeface="Arial"/>
            </a:endParaRPr>
          </a:p>
        </p:txBody>
      </p:sp>
      <p:sp>
        <p:nvSpPr>
          <p:cNvPr id="1937" name="CustomShape 19"/>
          <p:cNvSpPr/>
          <p:nvPr/>
        </p:nvSpPr>
        <p:spPr>
          <a:xfrm>
            <a:off x="7134120" y="4853160"/>
            <a:ext cx="10713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Traditional server</a:t>
            </a:r>
            <a:endParaRPr b="0" lang="en-US" sz="1100" spc="-1" strike="noStrike">
              <a:latin typeface="Arial"/>
            </a:endParaRPr>
          </a:p>
        </p:txBody>
      </p:sp>
      <p:sp>
        <p:nvSpPr>
          <p:cNvPr id="1938" name="CustomShape 20"/>
          <p:cNvSpPr/>
          <p:nvPr/>
        </p:nvSpPr>
        <p:spPr>
          <a:xfrm>
            <a:off x="811692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User</a:t>
            </a:r>
            <a:endParaRPr b="0" lang="en-US" sz="1100" spc="-1" strike="noStrike">
              <a:latin typeface="Arial"/>
            </a:endParaRPr>
          </a:p>
        </p:txBody>
      </p:sp>
      <p:sp>
        <p:nvSpPr>
          <p:cNvPr id="1939" name="CustomShape 21"/>
          <p:cNvSpPr/>
          <p:nvPr/>
        </p:nvSpPr>
        <p:spPr>
          <a:xfrm>
            <a:off x="9101160" y="485316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Users</a:t>
            </a:r>
            <a:endParaRPr b="0" lang="en-US" sz="1100" spc="-1" strike="noStrike">
              <a:latin typeface="Arial"/>
            </a:endParaRPr>
          </a:p>
        </p:txBody>
      </p:sp>
      <p:sp>
        <p:nvSpPr>
          <p:cNvPr id="1940" name="CustomShape 22"/>
          <p:cNvSpPr/>
          <p:nvPr/>
        </p:nvSpPr>
        <p:spPr>
          <a:xfrm>
            <a:off x="10085400" y="486720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Toolkit</a:t>
            </a:r>
            <a:endParaRPr b="0" lang="en-US" sz="1100" spc="-1" strike="noStrike">
              <a:latin typeface="Arial"/>
            </a:endParaRPr>
          </a:p>
        </p:txBody>
      </p:sp>
      <p:sp>
        <p:nvSpPr>
          <p:cNvPr id="1941" name="CustomShape 23"/>
          <p:cNvSpPr/>
          <p:nvPr/>
        </p:nvSpPr>
        <p:spPr>
          <a:xfrm>
            <a:off x="11068200" y="486720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SDK</a:t>
            </a:r>
            <a:endParaRPr b="0" lang="en-US" sz="1100" spc="-1" strike="noStrike">
              <a:latin typeface="Arial"/>
            </a:endParaRPr>
          </a:p>
        </p:txBody>
      </p:sp>
      <p:pic>
        <p:nvPicPr>
          <p:cNvPr id="1942" name="Graphic 43" descr=""/>
          <p:cNvPicPr/>
          <p:nvPr/>
        </p:nvPicPr>
        <p:blipFill>
          <a:blip r:embed="rId18"/>
          <a:stretch/>
        </p:blipFill>
        <p:spPr>
          <a:xfrm>
            <a:off x="11353680" y="4262400"/>
            <a:ext cx="469440" cy="469440"/>
          </a:xfrm>
          <a:prstGeom prst="rect">
            <a:avLst/>
          </a:prstGeom>
          <a:ln>
            <a:noFill/>
          </a:ln>
        </p:spPr>
      </p:pic>
      <p:pic>
        <p:nvPicPr>
          <p:cNvPr id="1943" name="Graphic 44" descr=""/>
          <p:cNvPicPr/>
          <p:nvPr/>
        </p:nvPicPr>
        <p:blipFill>
          <a:blip r:embed="rId19"/>
          <a:stretch/>
        </p:blipFill>
        <p:spPr>
          <a:xfrm>
            <a:off x="10387080" y="4255920"/>
            <a:ext cx="469440" cy="469440"/>
          </a:xfrm>
          <a:prstGeom prst="rect">
            <a:avLst/>
          </a:prstGeom>
          <a:ln>
            <a:noFill/>
          </a:ln>
        </p:spPr>
      </p:pic>
      <p:sp>
        <p:nvSpPr>
          <p:cNvPr id="1944" name="CustomShape 24"/>
          <p:cNvSpPr/>
          <p:nvPr/>
        </p:nvSpPr>
        <p:spPr>
          <a:xfrm>
            <a:off x="10085400" y="338940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Firewall</a:t>
            </a:r>
            <a:endParaRPr b="0" lang="en-US" sz="1100" spc="-1" strike="noStrike">
              <a:latin typeface="Arial"/>
            </a:endParaRPr>
          </a:p>
        </p:txBody>
      </p:sp>
      <p:sp>
        <p:nvSpPr>
          <p:cNvPr id="1945" name="CustomShape 25"/>
          <p:cNvSpPr/>
          <p:nvPr/>
        </p:nvSpPr>
        <p:spPr>
          <a:xfrm>
            <a:off x="11068200" y="3389400"/>
            <a:ext cx="10728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Arial"/>
              </a:rPr>
              <a:t>Email</a:t>
            </a:r>
            <a:endParaRPr b="0" lang="en-US" sz="1100" spc="-1" strike="noStrike">
              <a:latin typeface="Arial"/>
            </a:endParaRPr>
          </a:p>
        </p:txBody>
      </p:sp>
      <p:pic>
        <p:nvPicPr>
          <p:cNvPr id="1946" name="Graphic 6" descr=""/>
          <p:cNvPicPr/>
          <p:nvPr/>
        </p:nvPicPr>
        <p:blipFill>
          <a:blip r:embed="rId20"/>
          <a:stretch/>
        </p:blipFill>
        <p:spPr>
          <a:xfrm>
            <a:off x="10399680" y="2847960"/>
            <a:ext cx="456840" cy="456840"/>
          </a:xfrm>
          <a:prstGeom prst="rect">
            <a:avLst/>
          </a:prstGeom>
          <a:ln>
            <a:noFill/>
          </a:ln>
        </p:spPr>
      </p:pic>
      <p:pic>
        <p:nvPicPr>
          <p:cNvPr id="1947" name="Graphic 50" descr=""/>
          <p:cNvPicPr/>
          <p:nvPr/>
        </p:nvPicPr>
        <p:blipFill>
          <a:blip r:embed="rId21"/>
          <a:stretch/>
        </p:blipFill>
        <p:spPr>
          <a:xfrm>
            <a:off x="11364840" y="285444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94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F99314EA-2C29-47D0-A494-D1CE2180835F}" type="slidenum">
              <a:rPr b="0" lang="en-US" sz="1200" spc="-1" strike="noStrike">
                <a:solidFill>
                  <a:srgbClr val="ffffff"/>
                </a:solidFill>
                <a:latin typeface="Arial"/>
              </a:rPr>
              <a:t>23</a:t>
            </a:fld>
            <a:endParaRPr b="0" lang="en-US" sz="1200" spc="-1" strike="noStrike">
              <a:latin typeface="Times New Roman"/>
            </a:endParaRPr>
          </a:p>
        </p:txBody>
      </p:sp>
      <p:sp>
        <p:nvSpPr>
          <p:cNvPr id="1950"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Analytics</a:t>
            </a:r>
            <a:endParaRPr b="0" lang="en-US" sz="6000" spc="-1" strike="noStrike">
              <a:solidFill>
                <a:srgbClr val="000000"/>
              </a:solidFill>
              <a:latin typeface="Calibri"/>
            </a:endParaRPr>
          </a:p>
        </p:txBody>
      </p:sp>
      <p:sp>
        <p:nvSpPr>
          <p:cNvPr id="1951"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pic>
        <p:nvPicPr>
          <p:cNvPr id="1952" name="Graphic 13" descr=""/>
          <p:cNvPicPr/>
          <p:nvPr/>
        </p:nvPicPr>
        <p:blipFill>
          <a:blip r:embed="rId1"/>
          <a:stretch/>
        </p:blipFill>
        <p:spPr>
          <a:xfrm>
            <a:off x="7202520" y="3274920"/>
            <a:ext cx="850680" cy="8506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3" name="Graphic 24" descr=""/>
          <p:cNvPicPr/>
          <p:nvPr/>
        </p:nvPicPr>
        <p:blipFill>
          <a:blip r:embed="rId1"/>
          <a:stretch/>
        </p:blipFill>
        <p:spPr>
          <a:xfrm>
            <a:off x="9818640" y="1184400"/>
            <a:ext cx="761760" cy="761760"/>
          </a:xfrm>
          <a:prstGeom prst="rect">
            <a:avLst/>
          </a:prstGeom>
          <a:ln>
            <a:noFill/>
          </a:ln>
        </p:spPr>
      </p:pic>
      <p:sp>
        <p:nvSpPr>
          <p:cNvPr id="1954" name="CustomShape 1"/>
          <p:cNvSpPr/>
          <p:nvPr/>
        </p:nvSpPr>
        <p:spPr>
          <a:xfrm>
            <a:off x="905364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Kinesis</a:t>
            </a:r>
            <a:endParaRPr b="0" lang="en-US" sz="1200" spc="-1" strike="noStrike">
              <a:latin typeface="Arial"/>
            </a:endParaRPr>
          </a:p>
        </p:txBody>
      </p:sp>
      <p:pic>
        <p:nvPicPr>
          <p:cNvPr id="1955" name="Graphic 22" descr=""/>
          <p:cNvPicPr/>
          <p:nvPr/>
        </p:nvPicPr>
        <p:blipFill>
          <a:blip r:embed="rId2"/>
          <a:stretch/>
        </p:blipFill>
        <p:spPr>
          <a:xfrm>
            <a:off x="5241960" y="1184400"/>
            <a:ext cx="761760" cy="761760"/>
          </a:xfrm>
          <a:prstGeom prst="rect">
            <a:avLst/>
          </a:prstGeom>
          <a:ln>
            <a:noFill/>
          </a:ln>
        </p:spPr>
      </p:pic>
      <p:sp>
        <p:nvSpPr>
          <p:cNvPr id="1956" name="TextShape 2"/>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957" name="TextShape 3"/>
          <p:cNvSpPr txBox="1"/>
          <p:nvPr/>
        </p:nvSpPr>
        <p:spPr>
          <a:xfrm>
            <a:off x="9106560" y="6250320"/>
            <a:ext cx="2844000" cy="364680"/>
          </a:xfrm>
          <a:prstGeom prst="rect">
            <a:avLst/>
          </a:prstGeom>
          <a:noFill/>
          <a:ln>
            <a:noFill/>
          </a:ln>
        </p:spPr>
        <p:txBody>
          <a:bodyPr anchor="ctr">
            <a:noAutofit/>
          </a:bodyPr>
          <a:p>
            <a:pPr algn="r">
              <a:lnSpc>
                <a:spcPct val="100000"/>
              </a:lnSpc>
            </a:pPr>
            <a:fld id="{576E1373-4D7D-44D8-AB1F-AE43ED14353F}" type="slidenum">
              <a:rPr b="0" lang="en-US" sz="1200" spc="-1" strike="noStrike">
                <a:solidFill>
                  <a:srgbClr val="ffffff"/>
                </a:solidFill>
                <a:latin typeface="Arial"/>
              </a:rPr>
              <a:t>23</a:t>
            </a:fld>
            <a:endParaRPr b="0" lang="en-US" sz="1200" spc="-1" strike="noStrike">
              <a:latin typeface="Times New Roman"/>
            </a:endParaRPr>
          </a:p>
        </p:txBody>
      </p:sp>
      <p:sp>
        <p:nvSpPr>
          <p:cNvPr id="1958" name="TextShape 4"/>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Analytics</a:t>
            </a:r>
            <a:endParaRPr b="0" lang="en-US" sz="2800" spc="-1" strike="noStrike">
              <a:solidFill>
                <a:srgbClr val="000000"/>
              </a:solidFill>
              <a:latin typeface="Calibri"/>
            </a:endParaRPr>
          </a:p>
        </p:txBody>
      </p:sp>
      <p:sp>
        <p:nvSpPr>
          <p:cNvPr id="1959" name="TextShape 5"/>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1/5</a:t>
            </a:r>
            <a:endParaRPr b="0" lang="en-US" sz="1800" spc="-1" strike="noStrike">
              <a:solidFill>
                <a:srgbClr val="ffffff"/>
              </a:solidFill>
              <a:latin typeface="Arial"/>
            </a:endParaRPr>
          </a:p>
        </p:txBody>
      </p:sp>
      <p:pic>
        <p:nvPicPr>
          <p:cNvPr id="1960" name="Graphic 8" descr=""/>
          <p:cNvPicPr/>
          <p:nvPr/>
        </p:nvPicPr>
        <p:blipFill>
          <a:blip r:embed="rId3"/>
          <a:stretch/>
        </p:blipFill>
        <p:spPr>
          <a:xfrm>
            <a:off x="2982960" y="1184400"/>
            <a:ext cx="761760" cy="761760"/>
          </a:xfrm>
          <a:prstGeom prst="rect">
            <a:avLst/>
          </a:prstGeom>
          <a:ln>
            <a:noFill/>
          </a:ln>
        </p:spPr>
      </p:pic>
      <p:sp>
        <p:nvSpPr>
          <p:cNvPr id="1961" name="CustomShape 6"/>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CloudSearch</a:t>
            </a:r>
            <a:endParaRPr b="0" lang="en-US" sz="1200" spc="-1" strike="noStrike">
              <a:latin typeface="Arial"/>
            </a:endParaRPr>
          </a:p>
        </p:txBody>
      </p:sp>
      <p:sp>
        <p:nvSpPr>
          <p:cNvPr id="1962" name="Line 7"/>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1963" name="CustomShape 8"/>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EMR</a:t>
            </a:r>
            <a:endParaRPr b="0" lang="en-US" sz="1200" spc="-1" strike="noStrike">
              <a:latin typeface="Arial"/>
            </a:endParaRPr>
          </a:p>
        </p:txBody>
      </p:sp>
      <p:sp>
        <p:nvSpPr>
          <p:cNvPr id="1964"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1965" name="CustomShape 10"/>
          <p:cNvSpPr/>
          <p:nvPr/>
        </p:nvSpPr>
        <p:spPr>
          <a:xfrm>
            <a:off x="2599560" y="3308400"/>
            <a:ext cx="14997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Search documents</a:t>
            </a:r>
            <a:endParaRPr b="0" lang="en-US" sz="1100" spc="-1" strike="noStrike">
              <a:latin typeface="Arial"/>
            </a:endParaRPr>
          </a:p>
        </p:txBody>
      </p:sp>
      <p:pic>
        <p:nvPicPr>
          <p:cNvPr id="1966" name="Graphic 6" descr=""/>
          <p:cNvPicPr/>
          <p:nvPr/>
        </p:nvPicPr>
        <p:blipFill>
          <a:blip r:embed="rId4"/>
          <a:stretch/>
        </p:blipFill>
        <p:spPr>
          <a:xfrm>
            <a:off x="3121200" y="2803680"/>
            <a:ext cx="456840" cy="456840"/>
          </a:xfrm>
          <a:prstGeom prst="rect">
            <a:avLst/>
          </a:prstGeom>
          <a:ln>
            <a:noFill/>
          </a:ln>
        </p:spPr>
      </p:pic>
      <p:sp>
        <p:nvSpPr>
          <p:cNvPr id="1967" name="CustomShape 11"/>
          <p:cNvSpPr/>
          <p:nvPr/>
        </p:nvSpPr>
        <p:spPr>
          <a:xfrm>
            <a:off x="4611960" y="3308400"/>
            <a:ext cx="1402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Cluster</a:t>
            </a:r>
            <a:endParaRPr b="0" lang="en-US" sz="1100" spc="-1" strike="noStrike">
              <a:latin typeface="Arial"/>
            </a:endParaRPr>
          </a:p>
        </p:txBody>
      </p:sp>
      <p:sp>
        <p:nvSpPr>
          <p:cNvPr id="1968" name="CustomShape 12"/>
          <p:cNvSpPr/>
          <p:nvPr/>
        </p:nvSpPr>
        <p:spPr>
          <a:xfrm>
            <a:off x="6083280" y="3308400"/>
            <a:ext cx="1402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HDFS</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cluster</a:t>
            </a:r>
            <a:endParaRPr b="0" lang="en-US" sz="1100" spc="-1" strike="noStrike">
              <a:latin typeface="Arial"/>
            </a:endParaRPr>
          </a:p>
        </p:txBody>
      </p:sp>
      <p:sp>
        <p:nvSpPr>
          <p:cNvPr id="1969" name="CustomShape 13"/>
          <p:cNvSpPr/>
          <p:nvPr/>
        </p:nvSpPr>
        <p:spPr>
          <a:xfrm>
            <a:off x="7527960" y="3308400"/>
            <a:ext cx="1402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EMR engine</a:t>
            </a:r>
            <a:endParaRPr b="0" lang="en-US" sz="1100" spc="-1" strike="noStrike">
              <a:latin typeface="Arial"/>
            </a:endParaRPr>
          </a:p>
        </p:txBody>
      </p:sp>
      <p:pic>
        <p:nvPicPr>
          <p:cNvPr id="1970" name="Graphic 9" descr=""/>
          <p:cNvPicPr/>
          <p:nvPr/>
        </p:nvPicPr>
        <p:blipFill>
          <a:blip r:embed="rId5"/>
          <a:stretch/>
        </p:blipFill>
        <p:spPr>
          <a:xfrm>
            <a:off x="5085000" y="2806560"/>
            <a:ext cx="456840" cy="456840"/>
          </a:xfrm>
          <a:prstGeom prst="rect">
            <a:avLst/>
          </a:prstGeom>
          <a:ln>
            <a:noFill/>
          </a:ln>
        </p:spPr>
      </p:pic>
      <p:pic>
        <p:nvPicPr>
          <p:cNvPr id="1971" name="Graphic 12" descr=""/>
          <p:cNvPicPr/>
          <p:nvPr/>
        </p:nvPicPr>
        <p:blipFill>
          <a:blip r:embed="rId6"/>
          <a:stretch/>
        </p:blipFill>
        <p:spPr>
          <a:xfrm>
            <a:off x="6543000" y="2806560"/>
            <a:ext cx="456840" cy="456840"/>
          </a:xfrm>
          <a:prstGeom prst="rect">
            <a:avLst/>
          </a:prstGeom>
          <a:ln>
            <a:noFill/>
          </a:ln>
        </p:spPr>
      </p:pic>
      <p:pic>
        <p:nvPicPr>
          <p:cNvPr id="1972" name="Graphic 14" descr=""/>
          <p:cNvPicPr/>
          <p:nvPr/>
        </p:nvPicPr>
        <p:blipFill>
          <a:blip r:embed="rId7"/>
          <a:stretch/>
        </p:blipFill>
        <p:spPr>
          <a:xfrm>
            <a:off x="8001000" y="281772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3" name="Graphic 14" descr=""/>
          <p:cNvPicPr/>
          <p:nvPr/>
        </p:nvPicPr>
        <p:blipFill>
          <a:blip r:embed="rId1"/>
          <a:stretch/>
        </p:blipFill>
        <p:spPr>
          <a:xfrm>
            <a:off x="9818640" y="1182600"/>
            <a:ext cx="761760" cy="761760"/>
          </a:xfrm>
          <a:prstGeom prst="rect">
            <a:avLst/>
          </a:prstGeom>
          <a:ln>
            <a:noFill/>
          </a:ln>
        </p:spPr>
      </p:pic>
      <p:pic>
        <p:nvPicPr>
          <p:cNvPr id="1974" name="Graphic 12" descr=""/>
          <p:cNvPicPr/>
          <p:nvPr/>
        </p:nvPicPr>
        <p:blipFill>
          <a:blip r:embed="rId2"/>
          <a:stretch/>
        </p:blipFill>
        <p:spPr>
          <a:xfrm>
            <a:off x="7535880" y="1182600"/>
            <a:ext cx="761760" cy="761760"/>
          </a:xfrm>
          <a:prstGeom prst="rect">
            <a:avLst/>
          </a:prstGeom>
          <a:ln>
            <a:noFill/>
          </a:ln>
        </p:spPr>
      </p:pic>
      <p:pic>
        <p:nvPicPr>
          <p:cNvPr id="1975" name="Graphic 9" descr=""/>
          <p:cNvPicPr/>
          <p:nvPr/>
        </p:nvPicPr>
        <p:blipFill>
          <a:blip r:embed="rId3"/>
          <a:stretch/>
        </p:blipFill>
        <p:spPr>
          <a:xfrm>
            <a:off x="5246640" y="1182600"/>
            <a:ext cx="761760" cy="761760"/>
          </a:xfrm>
          <a:prstGeom prst="rect">
            <a:avLst/>
          </a:prstGeom>
          <a:ln>
            <a:noFill/>
          </a:ln>
        </p:spPr>
      </p:pic>
      <p:pic>
        <p:nvPicPr>
          <p:cNvPr id="1976" name="Graphic 6" descr=""/>
          <p:cNvPicPr/>
          <p:nvPr/>
        </p:nvPicPr>
        <p:blipFill>
          <a:blip r:embed="rId4"/>
          <a:stretch/>
        </p:blipFill>
        <p:spPr>
          <a:xfrm>
            <a:off x="2982960" y="1182600"/>
            <a:ext cx="761760" cy="761760"/>
          </a:xfrm>
          <a:prstGeom prst="rect">
            <a:avLst/>
          </a:prstGeom>
          <a:ln>
            <a:noFill/>
          </a:ln>
        </p:spPr>
      </p:pic>
      <p:sp>
        <p:nvSpPr>
          <p:cNvPr id="1977"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978"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16B79E04-ED16-4E31-89BC-CB87DB01AFAC}" type="slidenum">
              <a:rPr b="0" lang="en-US" sz="1200" spc="-1" strike="noStrike">
                <a:solidFill>
                  <a:srgbClr val="ffffff"/>
                </a:solidFill>
                <a:latin typeface="Arial"/>
              </a:rPr>
              <a:t>23</a:t>
            </a:fld>
            <a:endParaRPr b="0" lang="en-US" sz="1200" spc="-1" strike="noStrike">
              <a:latin typeface="Times New Roman"/>
            </a:endParaRPr>
          </a:p>
        </p:txBody>
      </p:sp>
      <p:sp>
        <p:nvSpPr>
          <p:cNvPr id="1979"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Analytics</a:t>
            </a:r>
            <a:endParaRPr b="0" lang="en-US" sz="2800" spc="-1" strike="noStrike">
              <a:solidFill>
                <a:srgbClr val="000000"/>
              </a:solidFill>
              <a:latin typeface="Calibri"/>
            </a:endParaRPr>
          </a:p>
        </p:txBody>
      </p:sp>
      <p:sp>
        <p:nvSpPr>
          <p:cNvPr id="1980"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2/5</a:t>
            </a:r>
            <a:endParaRPr b="0" lang="en-US" sz="1800" spc="-1" strike="noStrike">
              <a:solidFill>
                <a:srgbClr val="ffffff"/>
              </a:solidFill>
              <a:latin typeface="Arial"/>
            </a:endParaRPr>
          </a:p>
        </p:txBody>
      </p:sp>
      <p:sp>
        <p:nvSpPr>
          <p:cNvPr id="1981" name="CustomShape 5"/>
          <p:cNvSpPr/>
          <p:nvPr/>
        </p:nvSpPr>
        <p:spPr>
          <a:xfrm>
            <a:off x="2217600" y="1946160"/>
            <a:ext cx="22680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Kinesis</a:t>
            </a:r>
            <a:br/>
            <a:r>
              <a:rPr b="0" lang="en-US" sz="1200" spc="-1" strike="noStrike">
                <a:solidFill>
                  <a:srgbClr val="ffffff"/>
                </a:solidFill>
                <a:latin typeface="Arial"/>
                <a:ea typeface="Amazon Ember"/>
              </a:rPr>
              <a:t>Video Streams</a:t>
            </a:r>
            <a:endParaRPr b="0" lang="en-US" sz="1200" spc="-1" strike="noStrike">
              <a:latin typeface="Arial"/>
            </a:endParaRPr>
          </a:p>
        </p:txBody>
      </p:sp>
      <p:sp>
        <p:nvSpPr>
          <p:cNvPr id="1982"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1983"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Kinesis</a:t>
            </a:r>
            <a:br/>
            <a:r>
              <a:rPr b="0" lang="en-US" sz="1200" spc="-1" strike="noStrike">
                <a:solidFill>
                  <a:srgbClr val="ffffff"/>
                </a:solidFill>
                <a:latin typeface="Arial"/>
                <a:ea typeface="Amazon Ember"/>
              </a:rPr>
              <a:t>Data Streams</a:t>
            </a:r>
            <a:endParaRPr b="0" lang="en-US" sz="1200" spc="-1" strike="noStrike">
              <a:latin typeface="Arial"/>
            </a:endParaRPr>
          </a:p>
        </p:txBody>
      </p:sp>
      <p:sp>
        <p:nvSpPr>
          <p:cNvPr id="1984" name="CustomShape 8"/>
          <p:cNvSpPr/>
          <p:nvPr/>
        </p:nvSpPr>
        <p:spPr>
          <a:xfrm>
            <a:off x="676764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Kinesis</a:t>
            </a:r>
            <a:br/>
            <a:r>
              <a:rPr b="0" lang="en-US" sz="1200" spc="-1" strike="noStrike">
                <a:solidFill>
                  <a:srgbClr val="ffffff"/>
                </a:solidFill>
                <a:latin typeface="Arial"/>
                <a:ea typeface="Amazon Ember"/>
              </a:rPr>
              <a:t>Data Firehose</a:t>
            </a:r>
            <a:endParaRPr b="0" lang="en-US" sz="1200" spc="-1" strike="noStrike">
              <a:latin typeface="Arial"/>
            </a:endParaRPr>
          </a:p>
        </p:txBody>
      </p:sp>
      <p:sp>
        <p:nvSpPr>
          <p:cNvPr id="1985"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1986"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1987" name="CustomShape 11"/>
          <p:cNvSpPr/>
          <p:nvPr/>
        </p:nvSpPr>
        <p:spPr>
          <a:xfrm>
            <a:off x="904716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Kinesis</a:t>
            </a:r>
            <a:br/>
            <a:r>
              <a:rPr b="0" lang="en-US" sz="1200" spc="-1" strike="noStrike">
                <a:solidFill>
                  <a:srgbClr val="ffffff"/>
                </a:solidFill>
                <a:latin typeface="Arial"/>
                <a:ea typeface="Amazon Ember"/>
              </a:rPr>
              <a:t>Data Analytics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8" name="Graphic 18" descr=""/>
          <p:cNvPicPr/>
          <p:nvPr/>
        </p:nvPicPr>
        <p:blipFill>
          <a:blip r:embed="rId1"/>
          <a:stretch/>
        </p:blipFill>
        <p:spPr>
          <a:xfrm>
            <a:off x="9821160" y="1184400"/>
            <a:ext cx="761760" cy="761760"/>
          </a:xfrm>
          <a:prstGeom prst="rect">
            <a:avLst/>
          </a:prstGeom>
          <a:ln>
            <a:noFill/>
          </a:ln>
        </p:spPr>
      </p:pic>
      <p:pic>
        <p:nvPicPr>
          <p:cNvPr id="1989" name="Graphic 14" descr=""/>
          <p:cNvPicPr/>
          <p:nvPr/>
        </p:nvPicPr>
        <p:blipFill>
          <a:blip r:embed="rId2"/>
          <a:stretch/>
        </p:blipFill>
        <p:spPr>
          <a:xfrm>
            <a:off x="7532280" y="1184400"/>
            <a:ext cx="761760" cy="761760"/>
          </a:xfrm>
          <a:prstGeom prst="rect">
            <a:avLst/>
          </a:prstGeom>
          <a:ln>
            <a:noFill/>
          </a:ln>
        </p:spPr>
      </p:pic>
      <p:pic>
        <p:nvPicPr>
          <p:cNvPr id="1990" name="Graphic 6" descr=""/>
          <p:cNvPicPr/>
          <p:nvPr/>
        </p:nvPicPr>
        <p:blipFill>
          <a:blip r:embed="rId3"/>
          <a:stretch/>
        </p:blipFill>
        <p:spPr>
          <a:xfrm>
            <a:off x="2984400" y="1181160"/>
            <a:ext cx="761760" cy="761760"/>
          </a:xfrm>
          <a:prstGeom prst="rect">
            <a:avLst/>
          </a:prstGeom>
          <a:ln>
            <a:noFill/>
          </a:ln>
        </p:spPr>
      </p:pic>
      <p:sp>
        <p:nvSpPr>
          <p:cNvPr id="199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99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224C2E98-D2FE-48D4-B20B-A4A7CB16B0D2}" type="slidenum">
              <a:rPr b="0" lang="en-US" sz="1200" spc="-1" strike="noStrike">
                <a:solidFill>
                  <a:srgbClr val="ffffff"/>
                </a:solidFill>
                <a:latin typeface="Arial"/>
              </a:rPr>
              <a:t>23</a:t>
            </a:fld>
            <a:endParaRPr b="0" lang="en-US" sz="1200" spc="-1" strike="noStrike">
              <a:latin typeface="Times New Roman"/>
            </a:endParaRPr>
          </a:p>
        </p:txBody>
      </p:sp>
      <p:sp>
        <p:nvSpPr>
          <p:cNvPr id="199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Analytics</a:t>
            </a:r>
            <a:endParaRPr b="0" lang="en-US" sz="2800" spc="-1" strike="noStrike">
              <a:solidFill>
                <a:srgbClr val="000000"/>
              </a:solidFill>
              <a:latin typeface="Calibri"/>
            </a:endParaRPr>
          </a:p>
        </p:txBody>
      </p:sp>
      <p:sp>
        <p:nvSpPr>
          <p:cNvPr id="199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3/5</a:t>
            </a:r>
            <a:endParaRPr b="0" lang="en-US" sz="1800" spc="-1" strike="noStrike">
              <a:solidFill>
                <a:srgbClr val="ffffff"/>
              </a:solidFill>
              <a:latin typeface="Arial"/>
            </a:endParaRPr>
          </a:p>
        </p:txBody>
      </p:sp>
      <p:sp>
        <p:nvSpPr>
          <p:cNvPr id="1995" name="CustomShape 5"/>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Glue</a:t>
            </a:r>
            <a:endParaRPr b="0" lang="en-US" sz="1200" spc="-1" strike="noStrike">
              <a:latin typeface="Arial"/>
            </a:endParaRPr>
          </a:p>
        </p:txBody>
      </p:sp>
      <p:sp>
        <p:nvSpPr>
          <p:cNvPr id="1996"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1997" name="CustomShape 7"/>
          <p:cNvSpPr/>
          <p:nvPr/>
        </p:nvSpPr>
        <p:spPr>
          <a:xfrm>
            <a:off x="6764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Athena</a:t>
            </a:r>
            <a:endParaRPr b="0" lang="en-US" sz="1200" spc="-1" strike="noStrike">
              <a:latin typeface="Arial"/>
            </a:endParaRPr>
          </a:p>
        </p:txBody>
      </p:sp>
      <p:sp>
        <p:nvSpPr>
          <p:cNvPr id="1998" name="CustomShape 8"/>
          <p:cNvSpPr/>
          <p:nvPr/>
        </p:nvSpPr>
        <p:spPr>
          <a:xfrm>
            <a:off x="904428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Elasticsearch</a:t>
            </a:r>
            <a:br/>
            <a:r>
              <a:rPr b="0" lang="en-US" sz="1200" spc="-1" strike="noStrike">
                <a:solidFill>
                  <a:srgbClr val="ffffff"/>
                </a:solidFill>
                <a:latin typeface="Arial"/>
                <a:ea typeface="Amazon Ember"/>
              </a:rPr>
              <a:t>Service</a:t>
            </a:r>
            <a:endParaRPr b="0" lang="en-US" sz="1200" spc="-1" strike="noStrike">
              <a:latin typeface="Arial"/>
            </a:endParaRPr>
          </a:p>
        </p:txBody>
      </p:sp>
      <p:sp>
        <p:nvSpPr>
          <p:cNvPr id="1999"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00"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01" name="CustomShape 11"/>
          <p:cNvSpPr/>
          <p:nvPr/>
        </p:nvSpPr>
        <p:spPr>
          <a:xfrm>
            <a:off x="2717640" y="3317760"/>
            <a:ext cx="1267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Crawler</a:t>
            </a:r>
            <a:endParaRPr b="0" lang="en-US" sz="1100" spc="-1" strike="noStrike">
              <a:latin typeface="Arial"/>
            </a:endParaRPr>
          </a:p>
        </p:txBody>
      </p:sp>
      <p:sp>
        <p:nvSpPr>
          <p:cNvPr id="2002" name="CustomShape 12"/>
          <p:cNvSpPr/>
          <p:nvPr/>
        </p:nvSpPr>
        <p:spPr>
          <a:xfrm>
            <a:off x="2717640" y="4290840"/>
            <a:ext cx="1267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AWS Glue</a:t>
            </a:r>
            <a:br/>
            <a:r>
              <a:rPr b="0" lang="en-US" sz="1100" spc="-1" strike="noStrike">
                <a:solidFill>
                  <a:srgbClr val="ffffff"/>
                </a:solidFill>
                <a:latin typeface="Arial"/>
                <a:ea typeface="Amazon Ember"/>
              </a:rPr>
              <a:t>Data Catalog</a:t>
            </a:r>
            <a:endParaRPr b="0" lang="en-US" sz="1100" spc="-1" strike="noStrike">
              <a:latin typeface="Arial"/>
            </a:endParaRPr>
          </a:p>
        </p:txBody>
      </p:sp>
      <p:pic>
        <p:nvPicPr>
          <p:cNvPr id="2003" name="Graphic 7" descr=""/>
          <p:cNvPicPr/>
          <p:nvPr/>
        </p:nvPicPr>
        <p:blipFill>
          <a:blip r:embed="rId4"/>
          <a:stretch/>
        </p:blipFill>
        <p:spPr>
          <a:xfrm>
            <a:off x="3117960" y="2809800"/>
            <a:ext cx="456840" cy="456840"/>
          </a:xfrm>
          <a:prstGeom prst="rect">
            <a:avLst/>
          </a:prstGeom>
          <a:ln>
            <a:noFill/>
          </a:ln>
        </p:spPr>
      </p:pic>
      <p:pic>
        <p:nvPicPr>
          <p:cNvPr id="2004" name="Graphic 9" descr=""/>
          <p:cNvPicPr/>
          <p:nvPr/>
        </p:nvPicPr>
        <p:blipFill>
          <a:blip r:embed="rId5"/>
          <a:stretch/>
        </p:blipFill>
        <p:spPr>
          <a:xfrm>
            <a:off x="3122640" y="3776400"/>
            <a:ext cx="456840" cy="456840"/>
          </a:xfrm>
          <a:prstGeom prst="rect">
            <a:avLst/>
          </a:prstGeom>
          <a:ln>
            <a:noFill/>
          </a:ln>
        </p:spPr>
      </p:pic>
      <p:pic>
        <p:nvPicPr>
          <p:cNvPr id="2005" name="Graphic 2" descr=""/>
          <p:cNvPicPr/>
          <p:nvPr/>
        </p:nvPicPr>
        <p:blipFill>
          <a:blip r:embed="rId6"/>
          <a:stretch/>
        </p:blipFill>
        <p:spPr>
          <a:xfrm>
            <a:off x="5247000" y="1184400"/>
            <a:ext cx="761760" cy="761760"/>
          </a:xfrm>
          <a:prstGeom prst="rect">
            <a:avLst/>
          </a:prstGeom>
          <a:ln>
            <a:noFill/>
          </a:ln>
        </p:spPr>
      </p:pic>
      <p:sp>
        <p:nvSpPr>
          <p:cNvPr id="2006" name="CustomShape 13"/>
          <p:cNvSpPr/>
          <p:nvPr/>
        </p:nvSpPr>
        <p:spPr>
          <a:xfrm>
            <a:off x="4491360" y="1946160"/>
            <a:ext cx="22680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Glue </a:t>
            </a:r>
            <a:br/>
            <a:r>
              <a:rPr b="0" lang="en-US" sz="1200" spc="-1" strike="noStrike">
                <a:solidFill>
                  <a:srgbClr val="ffffff"/>
                </a:solidFill>
                <a:latin typeface="Arial"/>
                <a:ea typeface="Amazon Ember"/>
              </a:rPr>
              <a:t>Elastic Views</a:t>
            </a:r>
            <a:endParaRPr b="0" lang="en-US" sz="1200" spc="-1" strike="noStrike">
              <a:latin typeface="Arial"/>
            </a:endParaRPr>
          </a:p>
        </p:txBody>
      </p:sp>
      <p:sp>
        <p:nvSpPr>
          <p:cNvPr id="2007" name="CustomShape 14"/>
          <p:cNvSpPr/>
          <p:nvPr/>
        </p:nvSpPr>
        <p:spPr>
          <a:xfrm>
            <a:off x="2717640" y="5423400"/>
            <a:ext cx="1267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AWS Glue</a:t>
            </a:r>
            <a:br/>
            <a:r>
              <a:rPr b="0" lang="en-US" sz="1100" spc="-1" strike="noStrike">
                <a:solidFill>
                  <a:srgbClr val="ffffff"/>
                </a:solidFill>
                <a:latin typeface="Arial"/>
                <a:ea typeface="Amazon Ember"/>
              </a:rPr>
              <a:t>DataBrew</a:t>
            </a:r>
            <a:endParaRPr b="0" lang="en-US" sz="1100" spc="-1" strike="noStrike">
              <a:latin typeface="Arial"/>
            </a:endParaRPr>
          </a:p>
        </p:txBody>
      </p:sp>
      <p:pic>
        <p:nvPicPr>
          <p:cNvPr id="2008" name="Graphic 34" descr=""/>
          <p:cNvPicPr/>
          <p:nvPr/>
        </p:nvPicPr>
        <p:blipFill>
          <a:blip r:embed="rId7"/>
          <a:stretch/>
        </p:blipFill>
        <p:spPr>
          <a:xfrm>
            <a:off x="3117960" y="490896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9" name="Graphic 12" descr=""/>
          <p:cNvPicPr/>
          <p:nvPr/>
        </p:nvPicPr>
        <p:blipFill>
          <a:blip r:embed="rId1"/>
          <a:stretch/>
        </p:blipFill>
        <p:spPr>
          <a:xfrm>
            <a:off x="9820800" y="1184400"/>
            <a:ext cx="761760" cy="761760"/>
          </a:xfrm>
          <a:prstGeom prst="rect">
            <a:avLst/>
          </a:prstGeom>
          <a:ln>
            <a:noFill/>
          </a:ln>
        </p:spPr>
      </p:pic>
      <p:pic>
        <p:nvPicPr>
          <p:cNvPr id="2010" name="Graphic 9" descr=""/>
          <p:cNvPicPr/>
          <p:nvPr/>
        </p:nvPicPr>
        <p:blipFill>
          <a:blip r:embed="rId2"/>
          <a:stretch/>
        </p:blipFill>
        <p:spPr>
          <a:xfrm>
            <a:off x="7533000" y="1184400"/>
            <a:ext cx="761760" cy="761760"/>
          </a:xfrm>
          <a:prstGeom prst="rect">
            <a:avLst/>
          </a:prstGeom>
          <a:ln>
            <a:noFill/>
          </a:ln>
        </p:spPr>
      </p:pic>
      <p:pic>
        <p:nvPicPr>
          <p:cNvPr id="2011" name="Graphic 7" descr=""/>
          <p:cNvPicPr/>
          <p:nvPr/>
        </p:nvPicPr>
        <p:blipFill>
          <a:blip r:embed="rId3"/>
          <a:stretch/>
        </p:blipFill>
        <p:spPr>
          <a:xfrm>
            <a:off x="5245200" y="1185840"/>
            <a:ext cx="761760" cy="761760"/>
          </a:xfrm>
          <a:prstGeom prst="rect">
            <a:avLst/>
          </a:prstGeom>
          <a:ln>
            <a:noFill/>
          </a:ln>
        </p:spPr>
      </p:pic>
      <p:sp>
        <p:nvSpPr>
          <p:cNvPr id="201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01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58544797-C8A0-4D08-9564-7ADEA72FA9AF}" type="slidenum">
              <a:rPr b="0" lang="en-US" sz="1200" spc="-1" strike="noStrike">
                <a:solidFill>
                  <a:srgbClr val="ffffff"/>
                </a:solidFill>
                <a:latin typeface="Arial"/>
              </a:rPr>
              <a:t>23</a:t>
            </a:fld>
            <a:endParaRPr b="0" lang="en-US" sz="1200" spc="-1" strike="noStrike">
              <a:latin typeface="Times New Roman"/>
            </a:endParaRPr>
          </a:p>
        </p:txBody>
      </p:sp>
      <p:sp>
        <p:nvSpPr>
          <p:cNvPr id="201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Analytics</a:t>
            </a:r>
            <a:endParaRPr b="0" lang="en-US" sz="2800" spc="-1" strike="noStrike">
              <a:solidFill>
                <a:srgbClr val="000000"/>
              </a:solidFill>
              <a:latin typeface="Calibri"/>
            </a:endParaRPr>
          </a:p>
        </p:txBody>
      </p:sp>
      <p:sp>
        <p:nvSpPr>
          <p:cNvPr id="201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4/5</a:t>
            </a:r>
            <a:endParaRPr b="0" lang="en-US" sz="1800" spc="-1" strike="noStrike">
              <a:solidFill>
                <a:srgbClr val="ffffff"/>
              </a:solidFill>
              <a:latin typeface="Arial"/>
            </a:endParaRPr>
          </a:p>
        </p:txBody>
      </p:sp>
      <p:sp>
        <p:nvSpPr>
          <p:cNvPr id="2016" name="CustomShape 5"/>
          <p:cNvSpPr/>
          <p:nvPr/>
        </p:nvSpPr>
        <p:spPr>
          <a:xfrm>
            <a:off x="44874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QuickSight</a:t>
            </a:r>
            <a:endParaRPr b="0" lang="en-US" sz="1200" spc="-1" strike="noStrike">
              <a:latin typeface="Arial"/>
            </a:endParaRPr>
          </a:p>
        </p:txBody>
      </p:sp>
      <p:sp>
        <p:nvSpPr>
          <p:cNvPr id="2017"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18" name="CustomShape 7"/>
          <p:cNvSpPr/>
          <p:nvPr/>
        </p:nvSpPr>
        <p:spPr>
          <a:xfrm>
            <a:off x="67575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Lake Formation</a:t>
            </a:r>
            <a:endParaRPr b="0" lang="en-US" sz="1200" spc="-1" strike="noStrike">
              <a:latin typeface="Arial"/>
            </a:endParaRPr>
          </a:p>
        </p:txBody>
      </p:sp>
      <p:sp>
        <p:nvSpPr>
          <p:cNvPr id="2019" name="CustomShape 8"/>
          <p:cNvSpPr/>
          <p:nvPr/>
        </p:nvSpPr>
        <p:spPr>
          <a:xfrm>
            <a:off x="903708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Data Pipeline</a:t>
            </a:r>
            <a:endParaRPr b="0" lang="en-US" sz="1200" spc="-1" strike="noStrike">
              <a:latin typeface="Arial"/>
            </a:endParaRPr>
          </a:p>
        </p:txBody>
      </p:sp>
      <p:sp>
        <p:nvSpPr>
          <p:cNvPr id="2020"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21"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22" name="CustomShape 11"/>
          <p:cNvSpPr/>
          <p:nvPr/>
        </p:nvSpPr>
        <p:spPr>
          <a:xfrm>
            <a:off x="7328880" y="3316320"/>
            <a:ext cx="11664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Data lake</a:t>
            </a:r>
            <a:endParaRPr b="0" lang="en-US" sz="1100" spc="-1" strike="noStrike">
              <a:latin typeface="Arial"/>
            </a:endParaRPr>
          </a:p>
        </p:txBody>
      </p:sp>
      <p:pic>
        <p:nvPicPr>
          <p:cNvPr id="2023" name="Graphic 6" descr=""/>
          <p:cNvPicPr/>
          <p:nvPr/>
        </p:nvPicPr>
        <p:blipFill>
          <a:blip r:embed="rId4"/>
          <a:stretch/>
        </p:blipFill>
        <p:spPr>
          <a:xfrm>
            <a:off x="7712280" y="2809800"/>
            <a:ext cx="456840" cy="456840"/>
          </a:xfrm>
          <a:prstGeom prst="rect">
            <a:avLst/>
          </a:prstGeom>
          <a:ln>
            <a:noFill/>
          </a:ln>
        </p:spPr>
      </p:pic>
      <p:pic>
        <p:nvPicPr>
          <p:cNvPr id="2024" name="Graphic 23" descr=""/>
          <p:cNvPicPr/>
          <p:nvPr/>
        </p:nvPicPr>
        <p:blipFill>
          <a:blip r:embed="rId5"/>
          <a:stretch/>
        </p:blipFill>
        <p:spPr>
          <a:xfrm>
            <a:off x="2985840" y="1185840"/>
            <a:ext cx="761760" cy="761760"/>
          </a:xfrm>
          <a:prstGeom prst="rect">
            <a:avLst/>
          </a:prstGeom>
          <a:ln>
            <a:noFill/>
          </a:ln>
        </p:spPr>
      </p:pic>
      <p:sp>
        <p:nvSpPr>
          <p:cNvPr id="2025" name="CustomShape 12"/>
          <p:cNvSpPr/>
          <p:nvPr/>
        </p:nvSpPr>
        <p:spPr>
          <a:xfrm>
            <a:off x="2221560" y="1946160"/>
            <a:ext cx="2261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Redshift</a:t>
            </a:r>
            <a:endParaRPr b="0" lang="en-US" sz="1200" spc="-1" strike="noStrike">
              <a:latin typeface="Arial"/>
            </a:endParaRPr>
          </a:p>
        </p:txBody>
      </p:sp>
      <p:sp>
        <p:nvSpPr>
          <p:cNvPr id="2026" name="CustomShape 13"/>
          <p:cNvSpPr/>
          <p:nvPr/>
        </p:nvSpPr>
        <p:spPr>
          <a:xfrm>
            <a:off x="2217240" y="3317760"/>
            <a:ext cx="120888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Dense </a:t>
            </a:r>
            <a:br/>
            <a:r>
              <a:rPr b="0" lang="en-US" sz="1100" spc="-1" strike="noStrike">
                <a:solidFill>
                  <a:srgbClr val="ffffff"/>
                </a:solidFill>
                <a:latin typeface="Arial"/>
                <a:ea typeface="Amazon Ember"/>
              </a:rPr>
              <a:t>compute node</a:t>
            </a:r>
            <a:endParaRPr b="0" lang="en-US" sz="1100" spc="-1" strike="noStrike">
              <a:latin typeface="Arial"/>
            </a:endParaRPr>
          </a:p>
        </p:txBody>
      </p:sp>
      <p:sp>
        <p:nvSpPr>
          <p:cNvPr id="2027" name="CustomShape 14"/>
          <p:cNvSpPr/>
          <p:nvPr/>
        </p:nvSpPr>
        <p:spPr>
          <a:xfrm>
            <a:off x="3350160" y="3318480"/>
            <a:ext cx="11325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Dense </a:t>
            </a:r>
            <a:br/>
            <a:r>
              <a:rPr b="0" lang="en-US" sz="1100" spc="-1" strike="noStrike">
                <a:solidFill>
                  <a:srgbClr val="ffffff"/>
                </a:solidFill>
                <a:latin typeface="Arial"/>
                <a:ea typeface="Amazon Ember"/>
              </a:rPr>
              <a:t>storage node</a:t>
            </a:r>
            <a:endParaRPr b="0" lang="en-US" sz="1100" spc="-1" strike="noStrike">
              <a:latin typeface="Arial"/>
            </a:endParaRPr>
          </a:p>
        </p:txBody>
      </p:sp>
      <p:pic>
        <p:nvPicPr>
          <p:cNvPr id="2028" name="Graphic 12" descr=""/>
          <p:cNvPicPr/>
          <p:nvPr/>
        </p:nvPicPr>
        <p:blipFill>
          <a:blip r:embed="rId6"/>
          <a:stretch/>
        </p:blipFill>
        <p:spPr>
          <a:xfrm>
            <a:off x="2560320" y="2805120"/>
            <a:ext cx="456840" cy="456840"/>
          </a:xfrm>
          <a:prstGeom prst="rect">
            <a:avLst/>
          </a:prstGeom>
          <a:ln>
            <a:noFill/>
          </a:ln>
        </p:spPr>
      </p:pic>
      <p:pic>
        <p:nvPicPr>
          <p:cNvPr id="2029" name="Graphic 26" descr=""/>
          <p:cNvPicPr/>
          <p:nvPr/>
        </p:nvPicPr>
        <p:blipFill>
          <a:blip r:embed="rId7"/>
          <a:stretch/>
        </p:blipFill>
        <p:spPr>
          <a:xfrm>
            <a:off x="3689640" y="2800080"/>
            <a:ext cx="456840" cy="456840"/>
          </a:xfrm>
          <a:prstGeom prst="rect">
            <a:avLst/>
          </a:prstGeom>
          <a:ln>
            <a:noFill/>
          </a:ln>
        </p:spPr>
      </p:pic>
      <p:pic>
        <p:nvPicPr>
          <p:cNvPr id="2030" name="Graphic 2" descr=""/>
          <p:cNvPicPr/>
          <p:nvPr/>
        </p:nvPicPr>
        <p:blipFill>
          <a:blip r:embed="rId8"/>
          <a:stretch/>
        </p:blipFill>
        <p:spPr>
          <a:xfrm>
            <a:off x="3668040" y="4006440"/>
            <a:ext cx="456840" cy="456840"/>
          </a:xfrm>
          <a:prstGeom prst="rect">
            <a:avLst/>
          </a:prstGeom>
          <a:ln>
            <a:noFill/>
          </a:ln>
        </p:spPr>
      </p:pic>
      <p:sp>
        <p:nvSpPr>
          <p:cNvPr id="2031" name="CustomShape 15"/>
          <p:cNvSpPr/>
          <p:nvPr/>
        </p:nvSpPr>
        <p:spPr>
          <a:xfrm>
            <a:off x="3350160" y="4479480"/>
            <a:ext cx="11325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Redshift ML</a:t>
            </a:r>
            <a:endParaRPr b="0" lang="en-US" sz="1100" spc="-1" strike="noStrike">
              <a:latin typeface="Arial"/>
            </a:endParaRPr>
          </a:p>
        </p:txBody>
      </p:sp>
      <p:pic>
        <p:nvPicPr>
          <p:cNvPr id="2032" name="Graphic 3" descr=""/>
          <p:cNvPicPr/>
          <p:nvPr/>
        </p:nvPicPr>
        <p:blipFill>
          <a:blip r:embed="rId9"/>
          <a:stretch/>
        </p:blipFill>
        <p:spPr>
          <a:xfrm>
            <a:off x="2560320" y="4006440"/>
            <a:ext cx="456840" cy="456840"/>
          </a:xfrm>
          <a:prstGeom prst="rect">
            <a:avLst/>
          </a:prstGeom>
          <a:ln>
            <a:noFill/>
          </a:ln>
        </p:spPr>
      </p:pic>
      <p:sp>
        <p:nvSpPr>
          <p:cNvPr id="2033" name="CustomShape 16"/>
          <p:cNvSpPr/>
          <p:nvPr/>
        </p:nvSpPr>
        <p:spPr>
          <a:xfrm>
            <a:off x="2227680" y="4491360"/>
            <a:ext cx="11217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RA3</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4"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035"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947021BB-7EC7-4489-8E9F-8ACC2E5F3572}" type="slidenum">
              <a:rPr b="0" lang="en-US" sz="1200" spc="-1" strike="noStrike">
                <a:solidFill>
                  <a:srgbClr val="ffffff"/>
                </a:solidFill>
                <a:latin typeface="Arial"/>
              </a:rPr>
              <a:t>23</a:t>
            </a:fld>
            <a:endParaRPr b="0" lang="en-US" sz="1200" spc="-1" strike="noStrike">
              <a:latin typeface="Times New Roman"/>
            </a:endParaRPr>
          </a:p>
        </p:txBody>
      </p:sp>
      <p:sp>
        <p:nvSpPr>
          <p:cNvPr id="2036"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Analytics</a:t>
            </a:r>
            <a:endParaRPr b="0" lang="en-US" sz="2800" spc="-1" strike="noStrike">
              <a:solidFill>
                <a:srgbClr val="000000"/>
              </a:solidFill>
              <a:latin typeface="Calibri"/>
            </a:endParaRPr>
          </a:p>
        </p:txBody>
      </p:sp>
      <p:sp>
        <p:nvSpPr>
          <p:cNvPr id="2037"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5/5</a:t>
            </a:r>
            <a:endParaRPr b="0" lang="en-US" sz="1800" spc="-1" strike="noStrike">
              <a:solidFill>
                <a:srgbClr val="ffffff"/>
              </a:solidFill>
              <a:latin typeface="Arial"/>
            </a:endParaRPr>
          </a:p>
        </p:txBody>
      </p:sp>
      <p:sp>
        <p:nvSpPr>
          <p:cNvPr id="2038" name="Line 5"/>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39" name="Line 6"/>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40" name="Line 7"/>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pic>
        <p:nvPicPr>
          <p:cNvPr id="2041" name="Graphic 8" descr=""/>
          <p:cNvPicPr/>
          <p:nvPr/>
        </p:nvPicPr>
        <p:blipFill>
          <a:blip r:embed="rId1"/>
          <a:stretch/>
        </p:blipFill>
        <p:spPr>
          <a:xfrm>
            <a:off x="5244840" y="1184400"/>
            <a:ext cx="761760" cy="761760"/>
          </a:xfrm>
          <a:prstGeom prst="rect">
            <a:avLst/>
          </a:prstGeom>
          <a:ln>
            <a:noFill/>
          </a:ln>
        </p:spPr>
      </p:pic>
      <p:sp>
        <p:nvSpPr>
          <p:cNvPr id="2042" name="CustomShape 8"/>
          <p:cNvSpPr/>
          <p:nvPr/>
        </p:nvSpPr>
        <p:spPr>
          <a:xfrm>
            <a:off x="448956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Data Exchange</a:t>
            </a:r>
            <a:endParaRPr b="0" lang="en-US" sz="1200" spc="-1" strike="noStrike">
              <a:latin typeface="Arial"/>
            </a:endParaRPr>
          </a:p>
        </p:txBody>
      </p:sp>
      <p:pic>
        <p:nvPicPr>
          <p:cNvPr id="2043" name="Graphic 16" descr=""/>
          <p:cNvPicPr/>
          <p:nvPr/>
        </p:nvPicPr>
        <p:blipFill>
          <a:blip r:embed="rId2"/>
          <a:stretch/>
        </p:blipFill>
        <p:spPr>
          <a:xfrm>
            <a:off x="2987280" y="1185840"/>
            <a:ext cx="761760" cy="761760"/>
          </a:xfrm>
          <a:prstGeom prst="rect">
            <a:avLst/>
          </a:prstGeom>
          <a:ln>
            <a:noFill/>
          </a:ln>
        </p:spPr>
      </p:pic>
      <p:sp>
        <p:nvSpPr>
          <p:cNvPr id="2044" name="CustomShape 9"/>
          <p:cNvSpPr/>
          <p:nvPr/>
        </p:nvSpPr>
        <p:spPr>
          <a:xfrm>
            <a:off x="2236320" y="1946160"/>
            <a:ext cx="22572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Managed Streaming for Apache Kafka</a:t>
            </a:r>
            <a:endParaRPr b="0" lang="en-US" sz="1200" spc="-1" strike="noStrike">
              <a:latin typeface="Arial"/>
            </a:endParaRPr>
          </a:p>
        </p:txBody>
      </p:sp>
      <p:sp>
        <p:nvSpPr>
          <p:cNvPr id="2045" name="CustomShape 10"/>
          <p:cNvSpPr/>
          <p:nvPr/>
        </p:nvSpPr>
        <p:spPr>
          <a:xfrm>
            <a:off x="67575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SQL Workbench</a:t>
            </a:r>
            <a:endParaRPr b="0" lang="en-US" sz="1200" spc="-1" strike="noStrike">
              <a:latin typeface="Arial"/>
            </a:endParaRPr>
          </a:p>
        </p:txBody>
      </p:sp>
      <p:pic>
        <p:nvPicPr>
          <p:cNvPr id="2046" name="Graphic 21" descr=""/>
          <p:cNvPicPr/>
          <p:nvPr/>
        </p:nvPicPr>
        <p:blipFill>
          <a:blip r:embed="rId3"/>
          <a:stretch/>
        </p:blipFill>
        <p:spPr>
          <a:xfrm>
            <a:off x="7533000" y="118440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7" name="Graphic 7" descr=""/>
          <p:cNvPicPr/>
          <p:nvPr/>
        </p:nvPicPr>
        <p:blipFill>
          <a:blip r:embed="rId1"/>
          <a:stretch/>
        </p:blipFill>
        <p:spPr>
          <a:xfrm>
            <a:off x="7202520" y="3278160"/>
            <a:ext cx="850680" cy="850680"/>
          </a:xfrm>
          <a:prstGeom prst="rect">
            <a:avLst/>
          </a:prstGeom>
          <a:ln>
            <a:noFill/>
          </a:ln>
        </p:spPr>
      </p:pic>
      <p:sp>
        <p:nvSpPr>
          <p:cNvPr id="204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04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CFC9D775-4E8D-41D7-B3FB-1A529C1B202F}" type="slidenum">
              <a:rPr b="0" lang="en-US" sz="1200" spc="-1" strike="noStrike">
                <a:solidFill>
                  <a:srgbClr val="ffffff"/>
                </a:solidFill>
                <a:latin typeface="Arial"/>
              </a:rPr>
              <a:t>23</a:t>
            </a:fld>
            <a:endParaRPr b="0" lang="en-US" sz="1200" spc="-1" strike="noStrike">
              <a:latin typeface="Times New Roman"/>
            </a:endParaRPr>
          </a:p>
        </p:txBody>
      </p:sp>
      <p:sp>
        <p:nvSpPr>
          <p:cNvPr id="2050"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Application</a:t>
            </a:r>
            <a:br/>
            <a:r>
              <a:rPr b="1" lang="en-US" sz="6000" spc="-1" strike="noStrike">
                <a:solidFill>
                  <a:srgbClr val="ffffff"/>
                </a:solidFill>
                <a:latin typeface="Arial"/>
              </a:rPr>
              <a:t>Integration</a:t>
            </a:r>
            <a:endParaRPr b="0" lang="en-US" sz="6000" spc="-1" strike="noStrike">
              <a:solidFill>
                <a:srgbClr val="000000"/>
              </a:solidFill>
              <a:latin typeface="Calibri"/>
            </a:endParaRPr>
          </a:p>
        </p:txBody>
      </p:sp>
      <p:sp>
        <p:nvSpPr>
          <p:cNvPr id="2051"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2" name="Graphic 32" descr=""/>
          <p:cNvPicPr/>
          <p:nvPr/>
        </p:nvPicPr>
        <p:blipFill>
          <a:blip r:embed="rId1"/>
          <a:stretch/>
        </p:blipFill>
        <p:spPr>
          <a:xfrm>
            <a:off x="9818640" y="1182600"/>
            <a:ext cx="761760" cy="761760"/>
          </a:xfrm>
          <a:prstGeom prst="rect">
            <a:avLst/>
          </a:prstGeom>
          <a:ln>
            <a:noFill/>
          </a:ln>
        </p:spPr>
      </p:pic>
      <p:pic>
        <p:nvPicPr>
          <p:cNvPr id="2053" name="Graphic 28" descr=""/>
          <p:cNvPicPr/>
          <p:nvPr/>
        </p:nvPicPr>
        <p:blipFill>
          <a:blip r:embed="rId2"/>
          <a:stretch/>
        </p:blipFill>
        <p:spPr>
          <a:xfrm>
            <a:off x="7532640" y="1184400"/>
            <a:ext cx="761760" cy="761760"/>
          </a:xfrm>
          <a:prstGeom prst="rect">
            <a:avLst/>
          </a:prstGeom>
          <a:ln>
            <a:noFill/>
          </a:ln>
        </p:spPr>
      </p:pic>
      <p:pic>
        <p:nvPicPr>
          <p:cNvPr id="2054" name="Graphic 26" descr=""/>
          <p:cNvPicPr/>
          <p:nvPr/>
        </p:nvPicPr>
        <p:blipFill>
          <a:blip r:embed="rId3"/>
          <a:stretch/>
        </p:blipFill>
        <p:spPr>
          <a:xfrm>
            <a:off x="5245200" y="1182600"/>
            <a:ext cx="761760" cy="761760"/>
          </a:xfrm>
          <a:prstGeom prst="rect">
            <a:avLst/>
          </a:prstGeom>
          <a:ln>
            <a:noFill/>
          </a:ln>
        </p:spPr>
      </p:pic>
      <p:pic>
        <p:nvPicPr>
          <p:cNvPr id="2055" name="Graphic 24" descr=""/>
          <p:cNvPicPr/>
          <p:nvPr/>
        </p:nvPicPr>
        <p:blipFill>
          <a:blip r:embed="rId4"/>
          <a:stretch/>
        </p:blipFill>
        <p:spPr>
          <a:xfrm>
            <a:off x="2986200" y="1182600"/>
            <a:ext cx="761760" cy="761760"/>
          </a:xfrm>
          <a:prstGeom prst="rect">
            <a:avLst/>
          </a:prstGeom>
          <a:ln>
            <a:noFill/>
          </a:ln>
        </p:spPr>
      </p:pic>
      <p:sp>
        <p:nvSpPr>
          <p:cNvPr id="205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05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6BB4E62C-68AD-438D-8115-9D2C41C1333C}" type="slidenum">
              <a:rPr b="0" lang="en-US" sz="1200" spc="-1" strike="noStrike">
                <a:solidFill>
                  <a:srgbClr val="ffffff"/>
                </a:solidFill>
                <a:latin typeface="Arial"/>
              </a:rPr>
              <a:t>23</a:t>
            </a:fld>
            <a:endParaRPr b="0" lang="en-US" sz="1200" spc="-1" strike="noStrike">
              <a:latin typeface="Times New Roman"/>
            </a:endParaRPr>
          </a:p>
        </p:txBody>
      </p:sp>
      <p:sp>
        <p:nvSpPr>
          <p:cNvPr id="205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Application Integration</a:t>
            </a:r>
            <a:endParaRPr b="0" lang="en-US" sz="2800" spc="-1" strike="noStrike">
              <a:solidFill>
                <a:srgbClr val="000000"/>
              </a:solidFill>
              <a:latin typeface="Calibri"/>
            </a:endParaRPr>
          </a:p>
        </p:txBody>
      </p:sp>
      <p:sp>
        <p:nvSpPr>
          <p:cNvPr id="205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1/3</a:t>
            </a:r>
            <a:endParaRPr b="0" lang="en-US" sz="1800" spc="-1" strike="noStrike">
              <a:solidFill>
                <a:srgbClr val="ffffff"/>
              </a:solidFill>
              <a:latin typeface="Arial"/>
            </a:endParaRPr>
          </a:p>
        </p:txBody>
      </p:sp>
      <p:sp>
        <p:nvSpPr>
          <p:cNvPr id="2060" name="CustomShape 5"/>
          <p:cNvSpPr/>
          <p:nvPr/>
        </p:nvSpPr>
        <p:spPr>
          <a:xfrm>
            <a:off x="2217600" y="1946160"/>
            <a:ext cx="22680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Simple Notification Service (Amazon SNS)</a:t>
            </a:r>
            <a:endParaRPr b="0" lang="en-US" sz="1200" spc="-1" strike="noStrike">
              <a:latin typeface="Arial"/>
            </a:endParaRPr>
          </a:p>
        </p:txBody>
      </p:sp>
      <p:sp>
        <p:nvSpPr>
          <p:cNvPr id="2061"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62"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Simple Queue Service (Amazon SQS)</a:t>
            </a:r>
            <a:endParaRPr b="0" lang="en-US" sz="1200" spc="-1" strike="noStrike">
              <a:latin typeface="Arial"/>
            </a:endParaRPr>
          </a:p>
        </p:txBody>
      </p:sp>
      <p:sp>
        <p:nvSpPr>
          <p:cNvPr id="2063" name="CustomShape 8"/>
          <p:cNvSpPr/>
          <p:nvPr/>
        </p:nvSpPr>
        <p:spPr>
          <a:xfrm>
            <a:off x="676764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MQ</a:t>
            </a:r>
            <a:endParaRPr b="0" lang="en-US" sz="1200" spc="-1" strike="noStrike">
              <a:latin typeface="Arial"/>
            </a:endParaRPr>
          </a:p>
        </p:txBody>
      </p:sp>
      <p:sp>
        <p:nvSpPr>
          <p:cNvPr id="2064"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65"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66" name="CustomShape 11"/>
          <p:cNvSpPr/>
          <p:nvPr/>
        </p:nvSpPr>
        <p:spPr>
          <a:xfrm>
            <a:off x="904716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AppSync</a:t>
            </a:r>
            <a:endParaRPr b="0" lang="en-US" sz="1200" spc="-1" strike="noStrike">
              <a:latin typeface="Arial"/>
            </a:endParaRPr>
          </a:p>
        </p:txBody>
      </p:sp>
      <p:sp>
        <p:nvSpPr>
          <p:cNvPr id="2067" name="CustomShape 12"/>
          <p:cNvSpPr/>
          <p:nvPr/>
        </p:nvSpPr>
        <p:spPr>
          <a:xfrm>
            <a:off x="2684520" y="3317760"/>
            <a:ext cx="1385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Email notification</a:t>
            </a:r>
            <a:endParaRPr b="0" lang="en-US" sz="1100" spc="-1" strike="noStrike">
              <a:latin typeface="Arial"/>
            </a:endParaRPr>
          </a:p>
        </p:txBody>
      </p:sp>
      <p:sp>
        <p:nvSpPr>
          <p:cNvPr id="2068" name="CustomShape 13"/>
          <p:cNvSpPr/>
          <p:nvPr/>
        </p:nvSpPr>
        <p:spPr>
          <a:xfrm>
            <a:off x="4966200" y="3317760"/>
            <a:ext cx="13719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Message</a:t>
            </a:r>
            <a:endParaRPr b="0" lang="en-US" sz="1100" spc="-1" strike="noStrike">
              <a:latin typeface="Arial"/>
            </a:endParaRPr>
          </a:p>
        </p:txBody>
      </p:sp>
      <p:sp>
        <p:nvSpPr>
          <p:cNvPr id="2069" name="CustomShape 14"/>
          <p:cNvSpPr/>
          <p:nvPr/>
        </p:nvSpPr>
        <p:spPr>
          <a:xfrm>
            <a:off x="2684520" y="4384800"/>
            <a:ext cx="1385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HTTP notification</a:t>
            </a:r>
            <a:endParaRPr b="0" lang="en-US" sz="1100" spc="-1" strike="noStrike">
              <a:latin typeface="Arial"/>
            </a:endParaRPr>
          </a:p>
        </p:txBody>
      </p:sp>
      <p:sp>
        <p:nvSpPr>
          <p:cNvPr id="2070" name="CustomShape 15"/>
          <p:cNvSpPr/>
          <p:nvPr/>
        </p:nvSpPr>
        <p:spPr>
          <a:xfrm>
            <a:off x="4955040" y="4384800"/>
            <a:ext cx="13726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Queue</a:t>
            </a:r>
            <a:endParaRPr b="0" lang="en-US" sz="1100" spc="-1" strike="noStrike">
              <a:latin typeface="Arial"/>
            </a:endParaRPr>
          </a:p>
        </p:txBody>
      </p:sp>
      <p:sp>
        <p:nvSpPr>
          <p:cNvPr id="2071" name="CustomShape 16"/>
          <p:cNvSpPr/>
          <p:nvPr/>
        </p:nvSpPr>
        <p:spPr>
          <a:xfrm>
            <a:off x="2684520" y="5462640"/>
            <a:ext cx="1385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Topic</a:t>
            </a:r>
            <a:endParaRPr b="0" lang="en-US" sz="1100" spc="-1" strike="noStrike">
              <a:latin typeface="Arial"/>
            </a:endParaRPr>
          </a:p>
        </p:txBody>
      </p:sp>
      <p:pic>
        <p:nvPicPr>
          <p:cNvPr id="2072" name="Graphic 6" descr=""/>
          <p:cNvPicPr/>
          <p:nvPr/>
        </p:nvPicPr>
        <p:blipFill>
          <a:blip r:embed="rId5"/>
          <a:stretch/>
        </p:blipFill>
        <p:spPr>
          <a:xfrm>
            <a:off x="3146400" y="2792520"/>
            <a:ext cx="456840" cy="456840"/>
          </a:xfrm>
          <a:prstGeom prst="rect">
            <a:avLst/>
          </a:prstGeom>
          <a:ln>
            <a:noFill/>
          </a:ln>
        </p:spPr>
      </p:pic>
      <p:pic>
        <p:nvPicPr>
          <p:cNvPr id="2073" name="Graphic 8" descr=""/>
          <p:cNvPicPr/>
          <p:nvPr/>
        </p:nvPicPr>
        <p:blipFill>
          <a:blip r:embed="rId6"/>
          <a:stretch/>
        </p:blipFill>
        <p:spPr>
          <a:xfrm>
            <a:off x="3146400" y="3882960"/>
            <a:ext cx="456840" cy="456840"/>
          </a:xfrm>
          <a:prstGeom prst="rect">
            <a:avLst/>
          </a:prstGeom>
          <a:ln>
            <a:noFill/>
          </a:ln>
        </p:spPr>
      </p:pic>
      <p:pic>
        <p:nvPicPr>
          <p:cNvPr id="2074" name="Graphic 17" descr=""/>
          <p:cNvPicPr/>
          <p:nvPr/>
        </p:nvPicPr>
        <p:blipFill>
          <a:blip r:embed="rId7"/>
          <a:stretch/>
        </p:blipFill>
        <p:spPr>
          <a:xfrm>
            <a:off x="3146400" y="4989600"/>
            <a:ext cx="456840" cy="456840"/>
          </a:xfrm>
          <a:prstGeom prst="rect">
            <a:avLst/>
          </a:prstGeom>
          <a:ln>
            <a:noFill/>
          </a:ln>
        </p:spPr>
      </p:pic>
      <p:pic>
        <p:nvPicPr>
          <p:cNvPr id="2075" name="Graphic 23" descr=""/>
          <p:cNvPicPr/>
          <p:nvPr/>
        </p:nvPicPr>
        <p:blipFill>
          <a:blip r:embed="rId8"/>
          <a:stretch/>
        </p:blipFill>
        <p:spPr>
          <a:xfrm>
            <a:off x="5405400" y="2798640"/>
            <a:ext cx="456840" cy="456840"/>
          </a:xfrm>
          <a:prstGeom prst="rect">
            <a:avLst/>
          </a:prstGeom>
          <a:ln>
            <a:noFill/>
          </a:ln>
        </p:spPr>
      </p:pic>
      <p:pic>
        <p:nvPicPr>
          <p:cNvPr id="2076" name="Graphic 29" descr=""/>
          <p:cNvPicPr/>
          <p:nvPr/>
        </p:nvPicPr>
        <p:blipFill>
          <a:blip r:embed="rId9"/>
          <a:stretch/>
        </p:blipFill>
        <p:spPr>
          <a:xfrm>
            <a:off x="5405400" y="395280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7" name="Graphic 7" descr=""/>
          <p:cNvPicPr/>
          <p:nvPr/>
        </p:nvPicPr>
        <p:blipFill>
          <a:blip r:embed="rId1"/>
          <a:stretch/>
        </p:blipFill>
        <p:spPr>
          <a:xfrm>
            <a:off x="7534440" y="1182600"/>
            <a:ext cx="761760" cy="761760"/>
          </a:xfrm>
          <a:prstGeom prst="rect">
            <a:avLst/>
          </a:prstGeom>
          <a:ln>
            <a:noFill/>
          </a:ln>
        </p:spPr>
      </p:pic>
      <p:pic>
        <p:nvPicPr>
          <p:cNvPr id="2078" name="Graphic 21" descr=""/>
          <p:cNvPicPr/>
          <p:nvPr/>
        </p:nvPicPr>
        <p:blipFill>
          <a:blip r:embed="rId2"/>
          <a:stretch/>
        </p:blipFill>
        <p:spPr>
          <a:xfrm>
            <a:off x="9818640" y="1181160"/>
            <a:ext cx="761760" cy="761760"/>
          </a:xfrm>
          <a:prstGeom prst="rect">
            <a:avLst/>
          </a:prstGeom>
          <a:ln>
            <a:noFill/>
          </a:ln>
        </p:spPr>
      </p:pic>
      <p:pic>
        <p:nvPicPr>
          <p:cNvPr id="2079" name="Graphic 19" descr=""/>
          <p:cNvPicPr/>
          <p:nvPr/>
        </p:nvPicPr>
        <p:blipFill>
          <a:blip r:embed="rId3"/>
          <a:stretch/>
        </p:blipFill>
        <p:spPr>
          <a:xfrm>
            <a:off x="5245200" y="1174680"/>
            <a:ext cx="761760" cy="761760"/>
          </a:xfrm>
          <a:prstGeom prst="rect">
            <a:avLst/>
          </a:prstGeom>
          <a:ln>
            <a:noFill/>
          </a:ln>
        </p:spPr>
      </p:pic>
      <p:pic>
        <p:nvPicPr>
          <p:cNvPr id="2080" name="Graphic 17" descr=""/>
          <p:cNvPicPr/>
          <p:nvPr/>
        </p:nvPicPr>
        <p:blipFill>
          <a:blip r:embed="rId4"/>
          <a:stretch/>
        </p:blipFill>
        <p:spPr>
          <a:xfrm>
            <a:off x="2987640" y="1181160"/>
            <a:ext cx="761760" cy="761760"/>
          </a:xfrm>
          <a:prstGeom prst="rect">
            <a:avLst/>
          </a:prstGeom>
          <a:ln>
            <a:noFill/>
          </a:ln>
        </p:spPr>
      </p:pic>
      <p:sp>
        <p:nvSpPr>
          <p:cNvPr id="208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08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47470339-4D71-49E6-8068-4E37BEC03A1E}" type="slidenum">
              <a:rPr b="0" lang="en-US" sz="1200" spc="-1" strike="noStrike">
                <a:solidFill>
                  <a:srgbClr val="ffffff"/>
                </a:solidFill>
                <a:latin typeface="Arial"/>
              </a:rPr>
              <a:t>23</a:t>
            </a:fld>
            <a:endParaRPr b="0" lang="en-US" sz="1200" spc="-1" strike="noStrike">
              <a:latin typeface="Times New Roman"/>
            </a:endParaRPr>
          </a:p>
        </p:txBody>
      </p:sp>
      <p:sp>
        <p:nvSpPr>
          <p:cNvPr id="208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Application Integration</a:t>
            </a:r>
            <a:endParaRPr b="0" lang="en-US" sz="2800" spc="-1" strike="noStrike">
              <a:solidFill>
                <a:srgbClr val="000000"/>
              </a:solidFill>
              <a:latin typeface="Calibri"/>
            </a:endParaRPr>
          </a:p>
        </p:txBody>
      </p:sp>
      <p:sp>
        <p:nvSpPr>
          <p:cNvPr id="208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2/3</a:t>
            </a:r>
            <a:endParaRPr b="0" lang="en-US" sz="1800" spc="-1" strike="noStrike">
              <a:solidFill>
                <a:srgbClr val="ffffff"/>
              </a:solidFill>
              <a:latin typeface="Arial"/>
            </a:endParaRPr>
          </a:p>
        </p:txBody>
      </p:sp>
      <p:sp>
        <p:nvSpPr>
          <p:cNvPr id="2085" name="CustomShape 5"/>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Step Functions</a:t>
            </a:r>
            <a:endParaRPr b="0" lang="en-US" sz="1200" spc="-1" strike="noStrike">
              <a:latin typeface="Arial"/>
            </a:endParaRPr>
          </a:p>
        </p:txBody>
      </p:sp>
      <p:sp>
        <p:nvSpPr>
          <p:cNvPr id="2086"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87"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EventBridge</a:t>
            </a:r>
            <a:endParaRPr b="0" lang="en-US" sz="1200" spc="-1" strike="noStrike">
              <a:latin typeface="Arial"/>
            </a:endParaRPr>
          </a:p>
        </p:txBody>
      </p:sp>
      <p:sp>
        <p:nvSpPr>
          <p:cNvPr id="2088" name="CustomShape 8"/>
          <p:cNvSpPr/>
          <p:nvPr/>
        </p:nvSpPr>
        <p:spPr>
          <a:xfrm>
            <a:off x="676764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Console</a:t>
            </a:r>
            <a:br/>
            <a:r>
              <a:rPr b="0" lang="en-US" sz="1200" spc="-1" strike="noStrike">
                <a:solidFill>
                  <a:srgbClr val="ffffff"/>
                </a:solidFill>
                <a:latin typeface="Arial"/>
                <a:ea typeface="Amazon Ember"/>
              </a:rPr>
              <a:t>Mobile Application</a:t>
            </a:r>
            <a:endParaRPr b="0" lang="en-US" sz="1200" spc="-1" strike="noStrike">
              <a:latin typeface="Arial"/>
            </a:endParaRPr>
          </a:p>
        </p:txBody>
      </p:sp>
      <p:sp>
        <p:nvSpPr>
          <p:cNvPr id="2089"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90"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091" name="CustomShape 11"/>
          <p:cNvSpPr/>
          <p:nvPr/>
        </p:nvSpPr>
        <p:spPr>
          <a:xfrm>
            <a:off x="9116640" y="1946160"/>
            <a:ext cx="21427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Express</a:t>
            </a:r>
            <a:br/>
            <a:r>
              <a:rPr b="0" lang="en-US" sz="1200" spc="-1" strike="noStrike">
                <a:solidFill>
                  <a:srgbClr val="ffffff"/>
                </a:solidFill>
                <a:latin typeface="Arial"/>
                <a:ea typeface="Amazon Ember"/>
              </a:rPr>
              <a:t>Workflows</a:t>
            </a:r>
            <a:endParaRPr b="0" lang="en-US" sz="1200" spc="-1" strike="noStrike">
              <a:latin typeface="Arial"/>
            </a:endParaRPr>
          </a:p>
        </p:txBody>
      </p:sp>
      <p:sp>
        <p:nvSpPr>
          <p:cNvPr id="2092" name="CustomShape 12"/>
          <p:cNvSpPr/>
          <p:nvPr/>
        </p:nvSpPr>
        <p:spPr>
          <a:xfrm>
            <a:off x="4471920" y="3270240"/>
            <a:ext cx="1186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Event</a:t>
            </a:r>
            <a:endParaRPr b="0" lang="en-US" sz="1100" spc="-1" strike="noStrike">
              <a:latin typeface="Arial"/>
            </a:endParaRPr>
          </a:p>
        </p:txBody>
      </p:sp>
      <p:sp>
        <p:nvSpPr>
          <p:cNvPr id="2093" name="CustomShape 13"/>
          <p:cNvSpPr/>
          <p:nvPr/>
        </p:nvSpPr>
        <p:spPr>
          <a:xfrm>
            <a:off x="5594400" y="3270240"/>
            <a:ext cx="122508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Default</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event bus</a:t>
            </a:r>
            <a:endParaRPr b="0" lang="en-US" sz="1100" spc="-1" strike="noStrike">
              <a:latin typeface="Arial"/>
            </a:endParaRPr>
          </a:p>
        </p:txBody>
      </p:sp>
      <p:sp>
        <p:nvSpPr>
          <p:cNvPr id="2094" name="CustomShape 14"/>
          <p:cNvSpPr/>
          <p:nvPr/>
        </p:nvSpPr>
        <p:spPr>
          <a:xfrm>
            <a:off x="4449600" y="4419720"/>
            <a:ext cx="12092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Custom</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event bus</a:t>
            </a:r>
            <a:endParaRPr b="0" lang="en-US" sz="1100" spc="-1" strike="noStrike">
              <a:latin typeface="Arial"/>
            </a:endParaRPr>
          </a:p>
        </p:txBody>
      </p:sp>
      <p:sp>
        <p:nvSpPr>
          <p:cNvPr id="2095" name="CustomShape 15"/>
          <p:cNvSpPr/>
          <p:nvPr/>
        </p:nvSpPr>
        <p:spPr>
          <a:xfrm>
            <a:off x="5594400" y="4419720"/>
            <a:ext cx="122040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SaaS</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event bus</a:t>
            </a:r>
            <a:endParaRPr b="0" lang="en-US" sz="1100" spc="-1" strike="noStrike">
              <a:latin typeface="Arial"/>
            </a:endParaRPr>
          </a:p>
        </p:txBody>
      </p:sp>
      <p:pic>
        <p:nvPicPr>
          <p:cNvPr id="2096" name="Graphic 6" descr=""/>
          <p:cNvPicPr/>
          <p:nvPr/>
        </p:nvPicPr>
        <p:blipFill>
          <a:blip r:embed="rId5"/>
          <a:stretch/>
        </p:blipFill>
        <p:spPr>
          <a:xfrm>
            <a:off x="5958000" y="3929040"/>
            <a:ext cx="456840" cy="456840"/>
          </a:xfrm>
          <a:prstGeom prst="rect">
            <a:avLst/>
          </a:prstGeom>
          <a:ln>
            <a:noFill/>
          </a:ln>
        </p:spPr>
      </p:pic>
      <p:pic>
        <p:nvPicPr>
          <p:cNvPr id="2097" name="Graphic 16" descr=""/>
          <p:cNvPicPr/>
          <p:nvPr/>
        </p:nvPicPr>
        <p:blipFill>
          <a:blip r:embed="rId6"/>
          <a:stretch/>
        </p:blipFill>
        <p:spPr>
          <a:xfrm>
            <a:off x="4844880" y="3929040"/>
            <a:ext cx="456840" cy="456840"/>
          </a:xfrm>
          <a:prstGeom prst="rect">
            <a:avLst/>
          </a:prstGeom>
          <a:ln>
            <a:noFill/>
          </a:ln>
        </p:spPr>
      </p:pic>
      <p:pic>
        <p:nvPicPr>
          <p:cNvPr id="2098" name="Graphic 27" descr=""/>
          <p:cNvPicPr/>
          <p:nvPr/>
        </p:nvPicPr>
        <p:blipFill>
          <a:blip r:embed="rId7"/>
          <a:stretch/>
        </p:blipFill>
        <p:spPr>
          <a:xfrm>
            <a:off x="5975280" y="2811600"/>
            <a:ext cx="456840" cy="456840"/>
          </a:xfrm>
          <a:prstGeom prst="rect">
            <a:avLst/>
          </a:prstGeom>
          <a:ln>
            <a:noFill/>
          </a:ln>
        </p:spPr>
      </p:pic>
      <p:pic>
        <p:nvPicPr>
          <p:cNvPr id="2099" name="Graphic 8" descr=""/>
          <p:cNvPicPr/>
          <p:nvPr/>
        </p:nvPicPr>
        <p:blipFill>
          <a:blip r:embed="rId8"/>
          <a:stretch/>
        </p:blipFill>
        <p:spPr>
          <a:xfrm>
            <a:off x="4844880" y="2816280"/>
            <a:ext cx="456840" cy="456840"/>
          </a:xfrm>
          <a:prstGeom prst="rect">
            <a:avLst/>
          </a:prstGeom>
          <a:ln>
            <a:noFill/>
          </a:ln>
        </p:spPr>
      </p:pic>
      <p:pic>
        <p:nvPicPr>
          <p:cNvPr id="2100" name="Graphic 24" descr=""/>
          <p:cNvPicPr/>
          <p:nvPr/>
        </p:nvPicPr>
        <p:blipFill>
          <a:blip r:embed="rId9"/>
          <a:stretch/>
        </p:blipFill>
        <p:spPr>
          <a:xfrm>
            <a:off x="4848120" y="5099040"/>
            <a:ext cx="456840" cy="456840"/>
          </a:xfrm>
          <a:prstGeom prst="rect">
            <a:avLst/>
          </a:prstGeom>
          <a:ln>
            <a:noFill/>
          </a:ln>
        </p:spPr>
      </p:pic>
      <p:sp>
        <p:nvSpPr>
          <p:cNvPr id="2101" name="CustomShape 16"/>
          <p:cNvSpPr/>
          <p:nvPr/>
        </p:nvSpPr>
        <p:spPr>
          <a:xfrm>
            <a:off x="4449600" y="5567400"/>
            <a:ext cx="12092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Rule</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TextShape 1"/>
          <p:cNvSpPr txBox="1"/>
          <p:nvPr/>
        </p:nvSpPr>
        <p:spPr>
          <a:xfrm>
            <a:off x="240840" y="1188000"/>
            <a:ext cx="3602160" cy="4669920"/>
          </a:xfrm>
          <a:prstGeom prst="rect">
            <a:avLst/>
          </a:prstGeom>
          <a:noFill/>
          <a:ln>
            <a:noFill/>
          </a:ln>
        </p:spPr>
        <p:txBody>
          <a:bodyPr>
            <a:noAutofit/>
          </a:bodyPr>
          <a:p>
            <a:pPr>
              <a:lnSpc>
                <a:spcPct val="90000"/>
              </a:lnSpc>
              <a:spcBef>
                <a:spcPts val="1001"/>
              </a:spcBef>
              <a:tabLst>
                <a:tab algn="l" pos="0"/>
              </a:tabLst>
            </a:pPr>
            <a:r>
              <a:rPr b="1" lang="en-US" sz="1200" spc="-1" strike="noStrike">
                <a:solidFill>
                  <a:srgbClr val="ffffff"/>
                </a:solidFill>
                <a:latin typeface="Arial"/>
              </a:rPr>
              <a:t>Compute</a:t>
            </a:r>
            <a:r>
              <a:rPr b="0" lang="en-US" sz="1200" spc="-1" strike="noStrike">
                <a:solidFill>
                  <a:srgbClr val="ffffff"/>
                </a:solidFill>
                <a:latin typeface="Arial"/>
              </a:rPr>
              <a:t> (cont’d)</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R5ad Instance / Resource Icon (slide 51)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R5n Instance / Resource Icon (slide 51)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Rdn Instance / Resource Icon (slide 51)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G4ad Instance / Resource Icon (slide 52)</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G4dn Instance / Resource Icon (slide 52)</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P4 Instance / Resource Icon (slide 52)</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P4d Instance / Resource Icon (slide 52)</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P3dn Instance / Resource Icon (slide 52)</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Inf1 Instance / Resource Icon (slide 52)</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D3 Instance / Resource Icon (slide 52)</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D3en Instance / Resource Icon (slide 52)</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I2 Instance / Resource Icon (slide 52)</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I3en Instance / Resource Icon (slide 52)</a:t>
            </a:r>
            <a:endParaRPr b="0" lang="en-US" sz="1200" spc="-1" strike="noStrike">
              <a:solidFill>
                <a:srgbClr val="ffffff"/>
              </a:solidFill>
              <a:latin typeface="Arial"/>
            </a:endParaRPr>
          </a:p>
        </p:txBody>
      </p:sp>
      <p:sp>
        <p:nvSpPr>
          <p:cNvPr id="1402" name="TextShape 2"/>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403" name="TextShape 3"/>
          <p:cNvSpPr txBox="1"/>
          <p:nvPr/>
        </p:nvSpPr>
        <p:spPr>
          <a:xfrm>
            <a:off x="9106560" y="6250320"/>
            <a:ext cx="2844000" cy="364680"/>
          </a:xfrm>
          <a:prstGeom prst="rect">
            <a:avLst/>
          </a:prstGeom>
          <a:noFill/>
          <a:ln>
            <a:noFill/>
          </a:ln>
        </p:spPr>
        <p:txBody>
          <a:bodyPr anchor="ctr">
            <a:noAutofit/>
          </a:bodyPr>
          <a:p>
            <a:pPr algn="r">
              <a:lnSpc>
                <a:spcPct val="100000"/>
              </a:lnSpc>
            </a:pPr>
            <a:fld id="{EC247157-B9AD-4C49-95DD-D14E9DF00706}" type="slidenum">
              <a:rPr b="0" lang="en-US" sz="1200" spc="-1" strike="noStrike">
                <a:solidFill>
                  <a:srgbClr val="ffffff"/>
                </a:solidFill>
                <a:latin typeface="Arial"/>
              </a:rPr>
              <a:t>2</a:t>
            </a:fld>
            <a:endParaRPr b="0" lang="en-US" sz="1200" spc="-1" strike="noStrike">
              <a:latin typeface="Times New Roman"/>
            </a:endParaRPr>
          </a:p>
        </p:txBody>
      </p:sp>
      <p:sp>
        <p:nvSpPr>
          <p:cNvPr id="1404" name="TextShape 4"/>
          <p:cNvSpPr txBox="1"/>
          <p:nvPr/>
        </p:nvSpPr>
        <p:spPr>
          <a:xfrm>
            <a:off x="4294800" y="1188000"/>
            <a:ext cx="3602160" cy="4669920"/>
          </a:xfrm>
          <a:prstGeom prst="rect">
            <a:avLst/>
          </a:prstGeom>
          <a:noFill/>
          <a:ln>
            <a:noFill/>
          </a:ln>
        </p:spPr>
        <p:txBody>
          <a:bodyPr>
            <a:noAutofit/>
          </a:bodyPr>
          <a:p>
            <a:pPr>
              <a:lnSpc>
                <a:spcPct val="90000"/>
              </a:lnSpc>
              <a:spcBef>
                <a:spcPts val="2200"/>
              </a:spcBef>
              <a:tabLst>
                <a:tab algn="l" pos="0"/>
              </a:tabLst>
            </a:pPr>
            <a:r>
              <a:rPr b="1" lang="en-US" sz="1200" spc="-1" strike="noStrike">
                <a:solidFill>
                  <a:srgbClr val="ffffff"/>
                </a:solidFill>
                <a:latin typeface="Arial"/>
              </a:rPr>
              <a:t>Containers</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Copilot CLI / Resource Icon (slide 60)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ECS Anywhere / Resource Icon (slide 60)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EKS Anywhere (slide 61)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EKS Cloud (slide 61)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EKS Distro (slide 61)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Red Hat OpenShift (slide 61)</a:t>
            </a:r>
            <a:endParaRPr b="0" lang="en-US" sz="1200" spc="-1" strike="noStrike">
              <a:solidFill>
                <a:srgbClr val="ffffff"/>
              </a:solidFill>
              <a:latin typeface="Arial"/>
            </a:endParaRPr>
          </a:p>
          <a:p>
            <a:pPr>
              <a:lnSpc>
                <a:spcPct val="90000"/>
              </a:lnSpc>
              <a:spcBef>
                <a:spcPts val="2200"/>
              </a:spcBef>
              <a:tabLst>
                <a:tab algn="l" pos="0"/>
              </a:tabLst>
            </a:pPr>
            <a:r>
              <a:rPr b="1" lang="en-US" sz="1200" spc="-1" strike="noStrike">
                <a:solidFill>
                  <a:srgbClr val="ffffff"/>
                </a:solidFill>
                <a:latin typeface="Arial"/>
              </a:rPr>
              <a:t>Customer Enablement</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Training and Certification (slide 64)</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Activate (slide 64)</a:t>
            </a:r>
            <a:endParaRPr b="0" lang="en-US" sz="1200" spc="-1" strike="noStrike">
              <a:solidFill>
                <a:srgbClr val="ffffff"/>
              </a:solidFill>
              <a:latin typeface="Arial"/>
            </a:endParaRPr>
          </a:p>
          <a:p>
            <a:pPr>
              <a:lnSpc>
                <a:spcPct val="90000"/>
              </a:lnSpc>
              <a:spcBef>
                <a:spcPts val="2200"/>
              </a:spcBef>
              <a:tabLst>
                <a:tab algn="l" pos="0"/>
              </a:tabLst>
            </a:pPr>
            <a:r>
              <a:rPr b="1" lang="en-US" sz="1200" spc="-1" strike="noStrike">
                <a:solidFill>
                  <a:srgbClr val="ffffff"/>
                </a:solidFill>
                <a:latin typeface="Arial"/>
              </a:rPr>
              <a:t>Customer Engagement</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Journey / Resource Icon (slide 65)</a:t>
            </a:r>
            <a:endParaRPr b="0" lang="en-US" sz="1200" spc="-1" strike="noStrike">
              <a:solidFill>
                <a:srgbClr val="ffffff"/>
              </a:solidFill>
              <a:latin typeface="Arial"/>
            </a:endParaRPr>
          </a:p>
          <a:p>
            <a:pPr>
              <a:lnSpc>
                <a:spcPct val="90000"/>
              </a:lnSpc>
              <a:spcBef>
                <a:spcPts val="2200"/>
              </a:spcBef>
              <a:tabLst>
                <a:tab algn="l" pos="0"/>
              </a:tabLst>
            </a:pPr>
            <a:r>
              <a:rPr b="1" lang="en-US" sz="1200" spc="-1" strike="noStrike">
                <a:solidFill>
                  <a:srgbClr val="ffffff"/>
                </a:solidFill>
                <a:latin typeface="Arial"/>
              </a:rPr>
              <a:t>Developer Tools</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CloudShell (slide 75)</a:t>
            </a:r>
            <a:endParaRPr b="0" lang="en-US" sz="1200" spc="-1" strike="noStrike">
              <a:solidFill>
                <a:srgbClr val="ffffff"/>
              </a:solidFill>
              <a:latin typeface="Arial"/>
            </a:endParaRPr>
          </a:p>
        </p:txBody>
      </p:sp>
      <p:sp>
        <p:nvSpPr>
          <p:cNvPr id="1405" name="TextShape 5"/>
          <p:cNvSpPr txBox="1"/>
          <p:nvPr/>
        </p:nvSpPr>
        <p:spPr>
          <a:xfrm>
            <a:off x="8326800" y="1188000"/>
            <a:ext cx="3602160" cy="4669920"/>
          </a:xfrm>
          <a:prstGeom prst="rect">
            <a:avLst/>
          </a:prstGeom>
          <a:noFill/>
          <a:ln>
            <a:noFill/>
          </a:ln>
        </p:spPr>
        <p:txBody>
          <a:bodyPr>
            <a:noAutofit/>
          </a:bodyPr>
          <a:p>
            <a:pPr>
              <a:lnSpc>
                <a:spcPct val="90000"/>
              </a:lnSpc>
              <a:spcBef>
                <a:spcPts val="2200"/>
              </a:spcBef>
              <a:tabLst>
                <a:tab algn="l" pos="0"/>
              </a:tabLst>
            </a:pPr>
            <a:r>
              <a:rPr b="1" lang="en-US" sz="1200" spc="-1" strike="noStrike">
                <a:solidFill>
                  <a:srgbClr val="ffffff"/>
                </a:solidFill>
                <a:latin typeface="Arial"/>
              </a:rPr>
              <a:t>Internet of Things</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Sailboat / Resource Icon (slide 86)</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LoRaWAN Protocol / Resource Icon (slide 86)</a:t>
            </a:r>
            <a:endParaRPr b="0" lang="en-US" sz="1200" spc="-1" strike="noStrike">
              <a:solidFill>
                <a:srgbClr val="ffffff"/>
              </a:solidFill>
              <a:latin typeface="Arial"/>
            </a:endParaRPr>
          </a:p>
          <a:p>
            <a:pPr>
              <a:lnSpc>
                <a:spcPct val="90000"/>
              </a:lnSpc>
              <a:spcBef>
                <a:spcPts val="2200"/>
              </a:spcBef>
              <a:tabLst>
                <a:tab algn="l" pos="0"/>
              </a:tabLst>
            </a:pPr>
            <a:r>
              <a:rPr b="1" lang="en-US" sz="1200" spc="-1" strike="noStrike">
                <a:solidFill>
                  <a:srgbClr val="ffffff"/>
                </a:solidFill>
                <a:latin typeface="Arial"/>
              </a:rPr>
              <a:t>Machine Learning</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Lookout for Equipment (slide 95)</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Lookout for Metrics (slide 95)</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Lookout for Vision (slide 95)</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Monitron (slide 95)</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DevOps Guru (slide 96)</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HealthLake (slide 96)</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Panorama (slide 96)</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Neuron (slide 96)</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Insights / Resource Icon (slide 96)</a:t>
            </a:r>
            <a:endParaRPr b="0" lang="en-US" sz="1200" spc="-1" strike="noStrike">
              <a:solidFill>
                <a:srgbClr val="ffffff"/>
              </a:solidFill>
              <a:latin typeface="Arial"/>
            </a:endParaRPr>
          </a:p>
        </p:txBody>
      </p:sp>
      <p:sp>
        <p:nvSpPr>
          <p:cNvPr id="1406" name="CustomShape 6"/>
          <p:cNvSpPr/>
          <p:nvPr/>
        </p:nvSpPr>
        <p:spPr>
          <a:xfrm>
            <a:off x="10323360" y="365040"/>
            <a:ext cx="1626840" cy="644040"/>
          </a:xfrm>
          <a:prstGeom prst="rect">
            <a:avLst/>
          </a:prstGeom>
          <a:noFill/>
          <a:ln>
            <a:noFill/>
          </a:ln>
        </p:spPr>
        <p:style>
          <a:lnRef idx="0"/>
          <a:fillRef idx="0"/>
          <a:effectRef idx="0"/>
          <a:fontRef idx="minor"/>
        </p:style>
        <p:txBody>
          <a:bodyPr>
            <a:noAutofit/>
          </a:bodyPr>
          <a:p>
            <a:pPr algn="r">
              <a:lnSpc>
                <a:spcPct val="90000"/>
              </a:lnSpc>
              <a:spcBef>
                <a:spcPts val="1001"/>
              </a:spcBef>
            </a:pPr>
            <a:r>
              <a:rPr b="0" lang="en-US" sz="1800" spc="-1" strike="noStrike">
                <a:solidFill>
                  <a:srgbClr val="ffffff"/>
                </a:solidFill>
                <a:latin typeface="Arial"/>
              </a:rPr>
              <a:t>2/3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2" name="Graphic 17" descr=""/>
          <p:cNvPicPr/>
          <p:nvPr/>
        </p:nvPicPr>
        <p:blipFill>
          <a:blip r:embed="rId1"/>
          <a:stretch/>
        </p:blipFill>
        <p:spPr>
          <a:xfrm>
            <a:off x="2987640" y="1181160"/>
            <a:ext cx="761760" cy="761760"/>
          </a:xfrm>
          <a:prstGeom prst="rect">
            <a:avLst/>
          </a:prstGeom>
          <a:ln>
            <a:noFill/>
          </a:ln>
        </p:spPr>
      </p:pic>
      <p:sp>
        <p:nvSpPr>
          <p:cNvPr id="2103"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104"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6B0527E7-54BF-4F2B-A81D-B95B78F7BCF8}" type="slidenum">
              <a:rPr b="0" lang="en-US" sz="1200" spc="-1" strike="noStrike">
                <a:solidFill>
                  <a:srgbClr val="ffffff"/>
                </a:solidFill>
                <a:latin typeface="Arial"/>
              </a:rPr>
              <a:t>23</a:t>
            </a:fld>
            <a:endParaRPr b="0" lang="en-US" sz="1200" spc="-1" strike="noStrike">
              <a:latin typeface="Times New Roman"/>
            </a:endParaRPr>
          </a:p>
        </p:txBody>
      </p:sp>
      <p:sp>
        <p:nvSpPr>
          <p:cNvPr id="2105"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Application Integration</a:t>
            </a:r>
            <a:endParaRPr b="0" lang="en-US" sz="2800" spc="-1" strike="noStrike">
              <a:solidFill>
                <a:srgbClr val="000000"/>
              </a:solidFill>
              <a:latin typeface="Calibri"/>
            </a:endParaRPr>
          </a:p>
        </p:txBody>
      </p:sp>
      <p:sp>
        <p:nvSpPr>
          <p:cNvPr id="2106"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3/3</a:t>
            </a:r>
            <a:endParaRPr b="0" lang="en-US" sz="1800" spc="-1" strike="noStrike">
              <a:solidFill>
                <a:srgbClr val="ffffff"/>
              </a:solidFill>
              <a:latin typeface="Arial"/>
            </a:endParaRPr>
          </a:p>
        </p:txBody>
      </p:sp>
      <p:sp>
        <p:nvSpPr>
          <p:cNvPr id="2107" name="CustomShape 5"/>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AppFlow</a:t>
            </a:r>
            <a:endParaRPr b="0" lang="en-US" sz="1200" spc="-1" strike="noStrike">
              <a:latin typeface="Arial"/>
            </a:endParaRPr>
          </a:p>
        </p:txBody>
      </p:sp>
      <p:sp>
        <p:nvSpPr>
          <p:cNvPr id="2108"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09" name="Line 7"/>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10" name="Line 8"/>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11" name="CustomShape 9"/>
          <p:cNvSpPr/>
          <p:nvPr/>
        </p:nvSpPr>
        <p:spPr>
          <a:xfrm>
            <a:off x="4483080" y="1946160"/>
            <a:ext cx="22842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Managed Workflows for Apache Airflow</a:t>
            </a:r>
            <a:endParaRPr b="0" lang="en-US" sz="1200" spc="-1" strike="noStrike">
              <a:latin typeface="Arial"/>
            </a:endParaRPr>
          </a:p>
        </p:txBody>
      </p:sp>
      <p:pic>
        <p:nvPicPr>
          <p:cNvPr id="2112" name="Graphic 15" descr=""/>
          <p:cNvPicPr/>
          <p:nvPr/>
        </p:nvPicPr>
        <p:blipFill>
          <a:blip r:embed="rId2"/>
          <a:stretch/>
        </p:blipFill>
        <p:spPr>
          <a:xfrm>
            <a:off x="5243400" y="1181160"/>
            <a:ext cx="761760" cy="761760"/>
          </a:xfrm>
          <a:prstGeom prst="rect">
            <a:avLst/>
          </a:prstGeom>
          <a:ln>
            <a:noFill/>
          </a:ln>
        </p:spPr>
      </p:pic>
      <p:pic>
        <p:nvPicPr>
          <p:cNvPr id="2113" name="Graphic 17" descr=""/>
          <p:cNvPicPr/>
          <p:nvPr/>
        </p:nvPicPr>
        <p:blipFill>
          <a:blip r:embed="rId3"/>
          <a:stretch/>
        </p:blipFill>
        <p:spPr>
          <a:xfrm>
            <a:off x="7527960" y="1184400"/>
            <a:ext cx="761760" cy="761760"/>
          </a:xfrm>
          <a:prstGeom prst="rect">
            <a:avLst/>
          </a:prstGeom>
          <a:ln>
            <a:noFill/>
          </a:ln>
        </p:spPr>
      </p:pic>
      <p:sp>
        <p:nvSpPr>
          <p:cNvPr id="2114" name="CustomShape 10"/>
          <p:cNvSpPr/>
          <p:nvPr/>
        </p:nvSpPr>
        <p:spPr>
          <a:xfrm>
            <a:off x="678960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API Gateway</a:t>
            </a:r>
            <a:endParaRPr b="0" lang="en-US" sz="1200" spc="-1" strike="noStrike">
              <a:latin typeface="Arial"/>
            </a:endParaRPr>
          </a:p>
        </p:txBody>
      </p:sp>
      <p:sp>
        <p:nvSpPr>
          <p:cNvPr id="2115" name="CustomShape 11"/>
          <p:cNvSpPr/>
          <p:nvPr/>
        </p:nvSpPr>
        <p:spPr>
          <a:xfrm>
            <a:off x="7170480" y="3260880"/>
            <a:ext cx="14684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Endpoint</a:t>
            </a:r>
            <a:endParaRPr b="0" lang="en-US" sz="1100" spc="-1" strike="noStrike">
              <a:latin typeface="Arial"/>
            </a:endParaRPr>
          </a:p>
        </p:txBody>
      </p:sp>
      <p:pic>
        <p:nvPicPr>
          <p:cNvPr id="2116" name="Graphic 6" descr=""/>
          <p:cNvPicPr/>
          <p:nvPr/>
        </p:nvPicPr>
        <p:blipFill>
          <a:blip r:embed="rId4"/>
          <a:stretch/>
        </p:blipFill>
        <p:spPr>
          <a:xfrm>
            <a:off x="7666200" y="280368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7" name="Graphic 7" descr=""/>
          <p:cNvPicPr/>
          <p:nvPr/>
        </p:nvPicPr>
        <p:blipFill>
          <a:blip r:embed="rId1"/>
          <a:stretch/>
        </p:blipFill>
        <p:spPr>
          <a:xfrm>
            <a:off x="7202520" y="3278160"/>
            <a:ext cx="850680" cy="850680"/>
          </a:xfrm>
          <a:prstGeom prst="rect">
            <a:avLst/>
          </a:prstGeom>
          <a:ln>
            <a:noFill/>
          </a:ln>
        </p:spPr>
      </p:pic>
      <p:sp>
        <p:nvSpPr>
          <p:cNvPr id="211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11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B080ADF8-4BBB-44C7-9C72-677F4994F7F2}" type="slidenum">
              <a:rPr b="0" lang="en-US" sz="1200" spc="-1" strike="noStrike">
                <a:solidFill>
                  <a:srgbClr val="ffffff"/>
                </a:solidFill>
                <a:latin typeface="Arial"/>
              </a:rPr>
              <a:t>23</a:t>
            </a:fld>
            <a:endParaRPr b="0" lang="en-US" sz="1200" spc="-1" strike="noStrike">
              <a:latin typeface="Times New Roman"/>
            </a:endParaRPr>
          </a:p>
        </p:txBody>
      </p:sp>
      <p:sp>
        <p:nvSpPr>
          <p:cNvPr id="2120"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AR &amp; VR</a:t>
            </a:r>
            <a:endParaRPr b="0" lang="en-US" sz="6000" spc="-1" strike="noStrike">
              <a:solidFill>
                <a:srgbClr val="000000"/>
              </a:solidFill>
              <a:latin typeface="Calibri"/>
            </a:endParaRPr>
          </a:p>
        </p:txBody>
      </p:sp>
      <p:sp>
        <p:nvSpPr>
          <p:cNvPr id="2121"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2" name="Graphic 7" descr=""/>
          <p:cNvPicPr/>
          <p:nvPr/>
        </p:nvPicPr>
        <p:blipFill>
          <a:blip r:embed="rId1"/>
          <a:stretch/>
        </p:blipFill>
        <p:spPr>
          <a:xfrm>
            <a:off x="2987640" y="1174680"/>
            <a:ext cx="761760" cy="761760"/>
          </a:xfrm>
          <a:prstGeom prst="rect">
            <a:avLst/>
          </a:prstGeom>
          <a:ln>
            <a:noFill/>
          </a:ln>
        </p:spPr>
      </p:pic>
      <p:sp>
        <p:nvSpPr>
          <p:cNvPr id="2123"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124"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2C55E5E5-DA44-4CA4-B254-80A372C6F531}" type="slidenum">
              <a:rPr b="0" lang="en-US" sz="1200" spc="-1" strike="noStrike">
                <a:solidFill>
                  <a:srgbClr val="ffffff"/>
                </a:solidFill>
                <a:latin typeface="Arial"/>
              </a:rPr>
              <a:t>23</a:t>
            </a:fld>
            <a:endParaRPr b="0" lang="en-US" sz="1200" spc="-1" strike="noStrike">
              <a:latin typeface="Times New Roman"/>
            </a:endParaRPr>
          </a:p>
        </p:txBody>
      </p:sp>
      <p:sp>
        <p:nvSpPr>
          <p:cNvPr id="2125"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AR &amp; VR</a:t>
            </a:r>
            <a:endParaRPr b="0" lang="en-US" sz="2800" spc="-1" strike="noStrike">
              <a:solidFill>
                <a:srgbClr val="000000"/>
              </a:solidFill>
              <a:latin typeface="Calibri"/>
            </a:endParaRPr>
          </a:p>
        </p:txBody>
      </p:sp>
      <p:sp>
        <p:nvSpPr>
          <p:cNvPr id="2126"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2127" name="CustomShape 5"/>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Sumerian</a:t>
            </a:r>
            <a:endParaRPr b="0" lang="en-US" sz="1200" spc="-1" strike="noStrike">
              <a:latin typeface="Arial"/>
            </a:endParaRPr>
          </a:p>
        </p:txBody>
      </p:sp>
      <p:sp>
        <p:nvSpPr>
          <p:cNvPr id="2128"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29" name="Line 7"/>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30" name="Line 8"/>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1" name="Graphic 7" descr=""/>
          <p:cNvPicPr/>
          <p:nvPr/>
        </p:nvPicPr>
        <p:blipFill>
          <a:blip r:embed="rId1"/>
          <a:stretch/>
        </p:blipFill>
        <p:spPr>
          <a:xfrm>
            <a:off x="7202520" y="3274920"/>
            <a:ext cx="850680" cy="850680"/>
          </a:xfrm>
          <a:prstGeom prst="rect">
            <a:avLst/>
          </a:prstGeom>
          <a:ln>
            <a:noFill/>
          </a:ln>
        </p:spPr>
      </p:pic>
      <p:sp>
        <p:nvSpPr>
          <p:cNvPr id="213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13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483304A7-BD47-4ABB-8E77-7FF6472747AA}" type="slidenum">
              <a:rPr b="0" lang="en-US" sz="1200" spc="-1" strike="noStrike">
                <a:solidFill>
                  <a:srgbClr val="ffffff"/>
                </a:solidFill>
                <a:latin typeface="Arial"/>
              </a:rPr>
              <a:t>23</a:t>
            </a:fld>
            <a:endParaRPr b="0" lang="en-US" sz="1200" spc="-1" strike="noStrike">
              <a:latin typeface="Times New Roman"/>
            </a:endParaRPr>
          </a:p>
        </p:txBody>
      </p:sp>
      <p:sp>
        <p:nvSpPr>
          <p:cNvPr id="2134"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AWS Cost</a:t>
            </a:r>
            <a:br/>
            <a:r>
              <a:rPr b="1" lang="en-US" sz="6000" spc="-1" strike="noStrike">
                <a:solidFill>
                  <a:srgbClr val="ffffff"/>
                </a:solidFill>
                <a:latin typeface="Arial"/>
              </a:rPr>
              <a:t>Management</a:t>
            </a:r>
            <a:endParaRPr b="0" lang="en-US" sz="6000" spc="-1" strike="noStrike">
              <a:solidFill>
                <a:srgbClr val="000000"/>
              </a:solidFill>
              <a:latin typeface="Calibri"/>
            </a:endParaRPr>
          </a:p>
        </p:txBody>
      </p:sp>
      <p:sp>
        <p:nvSpPr>
          <p:cNvPr id="2135"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6" name="Graphic 23" descr=""/>
          <p:cNvPicPr/>
          <p:nvPr/>
        </p:nvPicPr>
        <p:blipFill>
          <a:blip r:embed="rId1"/>
          <a:stretch/>
        </p:blipFill>
        <p:spPr>
          <a:xfrm>
            <a:off x="9818640" y="1184400"/>
            <a:ext cx="761760" cy="761760"/>
          </a:xfrm>
          <a:prstGeom prst="rect">
            <a:avLst/>
          </a:prstGeom>
          <a:ln>
            <a:noFill/>
          </a:ln>
        </p:spPr>
      </p:pic>
      <p:pic>
        <p:nvPicPr>
          <p:cNvPr id="2137" name="Graphic 21" descr=""/>
          <p:cNvPicPr/>
          <p:nvPr/>
        </p:nvPicPr>
        <p:blipFill>
          <a:blip r:embed="rId2"/>
          <a:stretch/>
        </p:blipFill>
        <p:spPr>
          <a:xfrm>
            <a:off x="7534440" y="1182600"/>
            <a:ext cx="761760" cy="761760"/>
          </a:xfrm>
          <a:prstGeom prst="rect">
            <a:avLst/>
          </a:prstGeom>
          <a:ln>
            <a:noFill/>
          </a:ln>
        </p:spPr>
      </p:pic>
      <p:pic>
        <p:nvPicPr>
          <p:cNvPr id="2138" name="Graphic 17" descr=""/>
          <p:cNvPicPr/>
          <p:nvPr/>
        </p:nvPicPr>
        <p:blipFill>
          <a:blip r:embed="rId3"/>
          <a:stretch/>
        </p:blipFill>
        <p:spPr>
          <a:xfrm>
            <a:off x="5245200" y="1182600"/>
            <a:ext cx="761760" cy="761760"/>
          </a:xfrm>
          <a:prstGeom prst="rect">
            <a:avLst/>
          </a:prstGeom>
          <a:ln>
            <a:noFill/>
          </a:ln>
        </p:spPr>
      </p:pic>
      <p:pic>
        <p:nvPicPr>
          <p:cNvPr id="2139" name="Graphic 19" descr=""/>
          <p:cNvPicPr/>
          <p:nvPr/>
        </p:nvPicPr>
        <p:blipFill>
          <a:blip r:embed="rId4"/>
          <a:stretch/>
        </p:blipFill>
        <p:spPr>
          <a:xfrm>
            <a:off x="2987640" y="1184400"/>
            <a:ext cx="761760" cy="761760"/>
          </a:xfrm>
          <a:prstGeom prst="rect">
            <a:avLst/>
          </a:prstGeom>
          <a:ln>
            <a:noFill/>
          </a:ln>
        </p:spPr>
      </p:pic>
      <p:sp>
        <p:nvSpPr>
          <p:cNvPr id="214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14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964C722C-7E0C-4536-B575-98504638D418}" type="slidenum">
              <a:rPr b="0" lang="en-US" sz="1200" spc="-1" strike="noStrike">
                <a:solidFill>
                  <a:srgbClr val="ffffff"/>
                </a:solidFill>
                <a:latin typeface="Arial"/>
              </a:rPr>
              <a:t>23</a:t>
            </a:fld>
            <a:endParaRPr b="0" lang="en-US" sz="1200" spc="-1" strike="noStrike">
              <a:latin typeface="Times New Roman"/>
            </a:endParaRPr>
          </a:p>
        </p:txBody>
      </p:sp>
      <p:sp>
        <p:nvSpPr>
          <p:cNvPr id="2142"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AWS Cost Management</a:t>
            </a:r>
            <a:endParaRPr b="0" lang="en-US" sz="2800" spc="-1" strike="noStrike">
              <a:solidFill>
                <a:srgbClr val="000000"/>
              </a:solidFill>
              <a:latin typeface="Calibri"/>
            </a:endParaRPr>
          </a:p>
        </p:txBody>
      </p:sp>
      <p:sp>
        <p:nvSpPr>
          <p:cNvPr id="2143"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1/2</a:t>
            </a:r>
            <a:endParaRPr b="0" lang="en-US" sz="1800" spc="-1" strike="noStrike">
              <a:solidFill>
                <a:srgbClr val="ffffff"/>
              </a:solidFill>
              <a:latin typeface="Arial"/>
            </a:endParaRPr>
          </a:p>
        </p:txBody>
      </p:sp>
      <p:sp>
        <p:nvSpPr>
          <p:cNvPr id="2144" name="CustomShape 5"/>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Budgets</a:t>
            </a:r>
            <a:endParaRPr b="0" lang="en-US" sz="1200" spc="-1" strike="noStrike">
              <a:latin typeface="Arial"/>
            </a:endParaRPr>
          </a:p>
        </p:txBody>
      </p:sp>
      <p:sp>
        <p:nvSpPr>
          <p:cNvPr id="2145"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46"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Cost &amp;</a:t>
            </a:r>
            <a:br/>
            <a:r>
              <a:rPr b="0" lang="en-US" sz="1200" spc="-1" strike="noStrike">
                <a:solidFill>
                  <a:srgbClr val="ffffff"/>
                </a:solidFill>
                <a:latin typeface="Arial"/>
                <a:ea typeface="Amazon Ember"/>
              </a:rPr>
              <a:t>Usage Report</a:t>
            </a:r>
            <a:endParaRPr b="0" lang="en-US" sz="1200" spc="-1" strike="noStrike">
              <a:latin typeface="Arial"/>
            </a:endParaRPr>
          </a:p>
        </p:txBody>
      </p:sp>
      <p:sp>
        <p:nvSpPr>
          <p:cNvPr id="2147" name="CustomShape 8"/>
          <p:cNvSpPr/>
          <p:nvPr/>
        </p:nvSpPr>
        <p:spPr>
          <a:xfrm>
            <a:off x="676764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Cost Explorer</a:t>
            </a:r>
            <a:endParaRPr b="0" lang="en-US" sz="1200" spc="-1" strike="noStrike">
              <a:latin typeface="Arial"/>
            </a:endParaRPr>
          </a:p>
        </p:txBody>
      </p:sp>
      <p:sp>
        <p:nvSpPr>
          <p:cNvPr id="2148"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49"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50" name="CustomShape 11"/>
          <p:cNvSpPr/>
          <p:nvPr/>
        </p:nvSpPr>
        <p:spPr>
          <a:xfrm>
            <a:off x="904716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Reserved Instance (RI) Reporting</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1" name="Graphic 6" descr=""/>
          <p:cNvPicPr/>
          <p:nvPr/>
        </p:nvPicPr>
        <p:blipFill>
          <a:blip r:embed="rId1"/>
          <a:stretch/>
        </p:blipFill>
        <p:spPr>
          <a:xfrm>
            <a:off x="2987640" y="1182600"/>
            <a:ext cx="761760" cy="761760"/>
          </a:xfrm>
          <a:prstGeom prst="rect">
            <a:avLst/>
          </a:prstGeom>
          <a:ln>
            <a:noFill/>
          </a:ln>
        </p:spPr>
      </p:pic>
      <p:sp>
        <p:nvSpPr>
          <p:cNvPr id="215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15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1EF7BF28-26FA-402A-BE60-FABF6368F23A}" type="slidenum">
              <a:rPr b="0" lang="en-US" sz="1200" spc="-1" strike="noStrike">
                <a:solidFill>
                  <a:srgbClr val="ffffff"/>
                </a:solidFill>
                <a:latin typeface="Arial"/>
              </a:rPr>
              <a:t>23</a:t>
            </a:fld>
            <a:endParaRPr b="0" lang="en-US" sz="1200" spc="-1" strike="noStrike">
              <a:latin typeface="Times New Roman"/>
            </a:endParaRPr>
          </a:p>
        </p:txBody>
      </p:sp>
      <p:sp>
        <p:nvSpPr>
          <p:cNvPr id="215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AWS Cost Management</a:t>
            </a:r>
            <a:endParaRPr b="0" lang="en-US" sz="2800" spc="-1" strike="noStrike">
              <a:solidFill>
                <a:srgbClr val="000000"/>
              </a:solidFill>
              <a:latin typeface="Calibri"/>
            </a:endParaRPr>
          </a:p>
        </p:txBody>
      </p:sp>
      <p:sp>
        <p:nvSpPr>
          <p:cNvPr id="215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2/2</a:t>
            </a:r>
            <a:endParaRPr b="0" lang="en-US" sz="1800" spc="-1" strike="noStrike">
              <a:solidFill>
                <a:srgbClr val="ffffff"/>
              </a:solidFill>
              <a:latin typeface="Arial"/>
            </a:endParaRPr>
          </a:p>
        </p:txBody>
      </p:sp>
      <p:sp>
        <p:nvSpPr>
          <p:cNvPr id="2156" name="CustomShape 5"/>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Savings Plans</a:t>
            </a:r>
            <a:endParaRPr b="0" lang="en-US" sz="1200" spc="-1" strike="noStrike">
              <a:latin typeface="Arial"/>
            </a:endParaRPr>
          </a:p>
        </p:txBody>
      </p:sp>
      <p:sp>
        <p:nvSpPr>
          <p:cNvPr id="2157"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58" name="Line 7"/>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59" name="Line 8"/>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0" name="Graphic 7" descr=""/>
          <p:cNvPicPr/>
          <p:nvPr/>
        </p:nvPicPr>
        <p:blipFill>
          <a:blip r:embed="rId1"/>
          <a:stretch/>
        </p:blipFill>
        <p:spPr>
          <a:xfrm>
            <a:off x="7202520" y="3276720"/>
            <a:ext cx="850680" cy="850680"/>
          </a:xfrm>
          <a:prstGeom prst="rect">
            <a:avLst/>
          </a:prstGeom>
          <a:ln>
            <a:noFill/>
          </a:ln>
        </p:spPr>
      </p:pic>
      <p:sp>
        <p:nvSpPr>
          <p:cNvPr id="216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16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F0E8FADD-AE06-4EB1-A616-932756DDF55A}" type="slidenum">
              <a:rPr b="0" lang="en-US" sz="1200" spc="-1" strike="noStrike">
                <a:solidFill>
                  <a:srgbClr val="ffffff"/>
                </a:solidFill>
                <a:latin typeface="Arial"/>
              </a:rPr>
              <a:t>23</a:t>
            </a:fld>
            <a:endParaRPr b="0" lang="en-US" sz="1200" spc="-1" strike="noStrike">
              <a:latin typeface="Times New Roman"/>
            </a:endParaRPr>
          </a:p>
        </p:txBody>
      </p:sp>
      <p:sp>
        <p:nvSpPr>
          <p:cNvPr id="2163"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Blockchain</a:t>
            </a:r>
            <a:endParaRPr b="0" lang="en-US" sz="6000" spc="-1" strike="noStrike">
              <a:solidFill>
                <a:srgbClr val="000000"/>
              </a:solidFill>
              <a:latin typeface="Calibri"/>
            </a:endParaRPr>
          </a:p>
        </p:txBody>
      </p:sp>
      <p:sp>
        <p:nvSpPr>
          <p:cNvPr id="2164"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5" name="Graphic 17" descr=""/>
          <p:cNvPicPr/>
          <p:nvPr/>
        </p:nvPicPr>
        <p:blipFill>
          <a:blip r:embed="rId1"/>
          <a:stretch/>
        </p:blipFill>
        <p:spPr>
          <a:xfrm>
            <a:off x="5245200" y="1182600"/>
            <a:ext cx="761760" cy="761760"/>
          </a:xfrm>
          <a:prstGeom prst="rect">
            <a:avLst/>
          </a:prstGeom>
          <a:ln>
            <a:noFill/>
          </a:ln>
        </p:spPr>
      </p:pic>
      <p:pic>
        <p:nvPicPr>
          <p:cNvPr id="2166" name="Graphic 19" descr=""/>
          <p:cNvPicPr/>
          <p:nvPr/>
        </p:nvPicPr>
        <p:blipFill>
          <a:blip r:embed="rId2"/>
          <a:stretch/>
        </p:blipFill>
        <p:spPr>
          <a:xfrm>
            <a:off x="2987640" y="1182600"/>
            <a:ext cx="761760" cy="761760"/>
          </a:xfrm>
          <a:prstGeom prst="rect">
            <a:avLst/>
          </a:prstGeom>
          <a:ln>
            <a:noFill/>
          </a:ln>
        </p:spPr>
      </p:pic>
      <p:sp>
        <p:nvSpPr>
          <p:cNvPr id="2167"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168"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BB2B3551-F873-4825-B809-0929F378565E}" type="slidenum">
              <a:rPr b="0" lang="en-US" sz="1200" spc="-1" strike="noStrike">
                <a:solidFill>
                  <a:srgbClr val="ffffff"/>
                </a:solidFill>
                <a:latin typeface="Arial"/>
              </a:rPr>
              <a:t>23</a:t>
            </a:fld>
            <a:endParaRPr b="0" lang="en-US" sz="1200" spc="-1" strike="noStrike">
              <a:latin typeface="Times New Roman"/>
            </a:endParaRPr>
          </a:p>
        </p:txBody>
      </p:sp>
      <p:sp>
        <p:nvSpPr>
          <p:cNvPr id="2169"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Blockchain</a:t>
            </a:r>
            <a:endParaRPr b="0" lang="en-US" sz="2800" spc="-1" strike="noStrike">
              <a:solidFill>
                <a:srgbClr val="000000"/>
              </a:solidFill>
              <a:latin typeface="Calibri"/>
            </a:endParaRPr>
          </a:p>
        </p:txBody>
      </p:sp>
      <p:sp>
        <p:nvSpPr>
          <p:cNvPr id="2170"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2171" name="CustomShape 5"/>
          <p:cNvSpPr/>
          <p:nvPr/>
        </p:nvSpPr>
        <p:spPr>
          <a:xfrm>
            <a:off x="2217600" y="1946160"/>
            <a:ext cx="22680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Managed </a:t>
            </a:r>
            <a:br/>
            <a:r>
              <a:rPr b="0" lang="en-US" sz="1200" spc="-1" strike="noStrike">
                <a:solidFill>
                  <a:srgbClr val="ffffff"/>
                </a:solidFill>
                <a:latin typeface="Arial"/>
                <a:ea typeface="Amazon Ember"/>
              </a:rPr>
              <a:t>Blockchain</a:t>
            </a:r>
            <a:endParaRPr b="0" lang="en-US" sz="1200" spc="-1" strike="noStrike">
              <a:latin typeface="Arial"/>
            </a:endParaRPr>
          </a:p>
        </p:txBody>
      </p:sp>
      <p:sp>
        <p:nvSpPr>
          <p:cNvPr id="2172"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73"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Quantum Ledger Database (Amazon QLDB)</a:t>
            </a:r>
            <a:endParaRPr b="0" lang="en-US" sz="1200" spc="-1" strike="noStrike">
              <a:latin typeface="Arial"/>
            </a:endParaRPr>
          </a:p>
        </p:txBody>
      </p:sp>
      <p:sp>
        <p:nvSpPr>
          <p:cNvPr id="2174"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75"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76" name="CustomShape 10"/>
          <p:cNvSpPr/>
          <p:nvPr/>
        </p:nvSpPr>
        <p:spPr>
          <a:xfrm>
            <a:off x="2603520" y="3290760"/>
            <a:ext cx="14950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Blockchain</a:t>
            </a:r>
            <a:endParaRPr b="0" lang="en-US" sz="1100" spc="-1" strike="noStrike">
              <a:latin typeface="Arial"/>
            </a:endParaRPr>
          </a:p>
        </p:txBody>
      </p:sp>
      <p:pic>
        <p:nvPicPr>
          <p:cNvPr id="2177" name="Graphic 6" descr=""/>
          <p:cNvPicPr/>
          <p:nvPr/>
        </p:nvPicPr>
        <p:blipFill>
          <a:blip r:embed="rId3"/>
          <a:stretch/>
        </p:blipFill>
        <p:spPr>
          <a:xfrm>
            <a:off x="3122640" y="293220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8" name="Graphic 7" descr=""/>
          <p:cNvPicPr/>
          <p:nvPr/>
        </p:nvPicPr>
        <p:blipFill>
          <a:blip r:embed="rId1"/>
          <a:stretch/>
        </p:blipFill>
        <p:spPr>
          <a:xfrm>
            <a:off x="7202520" y="3276720"/>
            <a:ext cx="850680" cy="850680"/>
          </a:xfrm>
          <a:prstGeom prst="rect">
            <a:avLst/>
          </a:prstGeom>
          <a:ln>
            <a:noFill/>
          </a:ln>
        </p:spPr>
      </p:pic>
      <p:sp>
        <p:nvSpPr>
          <p:cNvPr id="2179"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180"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414FF028-DBF7-4704-9CEB-93584CE9E7A6}" type="slidenum">
              <a:rPr b="0" lang="en-US" sz="1200" spc="-1" strike="noStrike">
                <a:solidFill>
                  <a:srgbClr val="ffffff"/>
                </a:solidFill>
                <a:latin typeface="Arial"/>
              </a:rPr>
              <a:t>23</a:t>
            </a:fld>
            <a:endParaRPr b="0" lang="en-US" sz="1200" spc="-1" strike="noStrike">
              <a:latin typeface="Times New Roman"/>
            </a:endParaRPr>
          </a:p>
        </p:txBody>
      </p:sp>
      <p:sp>
        <p:nvSpPr>
          <p:cNvPr id="2181"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Business</a:t>
            </a:r>
            <a:br/>
            <a:r>
              <a:rPr b="1" lang="en-US" sz="6000" spc="-1" strike="noStrike">
                <a:solidFill>
                  <a:srgbClr val="ffffff"/>
                </a:solidFill>
                <a:latin typeface="Arial"/>
              </a:rPr>
              <a:t>Applications</a:t>
            </a:r>
            <a:endParaRPr b="0" lang="en-US" sz="6000" spc="-1" strike="noStrike">
              <a:solidFill>
                <a:srgbClr val="000000"/>
              </a:solidFill>
              <a:latin typeface="Calibri"/>
            </a:endParaRPr>
          </a:p>
        </p:txBody>
      </p:sp>
      <p:sp>
        <p:nvSpPr>
          <p:cNvPr id="2182"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3" name="Graphic 21" descr=""/>
          <p:cNvPicPr/>
          <p:nvPr/>
        </p:nvPicPr>
        <p:blipFill>
          <a:blip r:embed="rId1"/>
          <a:stretch/>
        </p:blipFill>
        <p:spPr>
          <a:xfrm>
            <a:off x="7534440" y="1184400"/>
            <a:ext cx="761760" cy="761760"/>
          </a:xfrm>
          <a:prstGeom prst="rect">
            <a:avLst/>
          </a:prstGeom>
          <a:ln>
            <a:noFill/>
          </a:ln>
        </p:spPr>
      </p:pic>
      <p:pic>
        <p:nvPicPr>
          <p:cNvPr id="2184" name="Graphic 19" descr=""/>
          <p:cNvPicPr/>
          <p:nvPr/>
        </p:nvPicPr>
        <p:blipFill>
          <a:blip r:embed="rId2"/>
          <a:stretch/>
        </p:blipFill>
        <p:spPr>
          <a:xfrm>
            <a:off x="5245200" y="1185840"/>
            <a:ext cx="761760" cy="761760"/>
          </a:xfrm>
          <a:prstGeom prst="rect">
            <a:avLst/>
          </a:prstGeom>
          <a:ln>
            <a:noFill/>
          </a:ln>
        </p:spPr>
      </p:pic>
      <p:pic>
        <p:nvPicPr>
          <p:cNvPr id="2185" name="Graphic 17" descr=""/>
          <p:cNvPicPr/>
          <p:nvPr/>
        </p:nvPicPr>
        <p:blipFill>
          <a:blip r:embed="rId3"/>
          <a:stretch/>
        </p:blipFill>
        <p:spPr>
          <a:xfrm>
            <a:off x="2987640" y="1184400"/>
            <a:ext cx="761760" cy="761760"/>
          </a:xfrm>
          <a:prstGeom prst="rect">
            <a:avLst/>
          </a:prstGeom>
          <a:ln>
            <a:noFill/>
          </a:ln>
        </p:spPr>
      </p:pic>
      <p:sp>
        <p:nvSpPr>
          <p:cNvPr id="218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18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D75C1E60-1D40-4DAA-80AE-D6B326091B38}" type="slidenum">
              <a:rPr b="0" lang="en-US" sz="1200" spc="-1" strike="noStrike">
                <a:solidFill>
                  <a:srgbClr val="ffffff"/>
                </a:solidFill>
                <a:latin typeface="Arial"/>
              </a:rPr>
              <a:t>23</a:t>
            </a:fld>
            <a:endParaRPr b="0" lang="en-US" sz="1200" spc="-1" strike="noStrike">
              <a:latin typeface="Times New Roman"/>
            </a:endParaRPr>
          </a:p>
        </p:txBody>
      </p:sp>
      <p:sp>
        <p:nvSpPr>
          <p:cNvPr id="218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Business Applications</a:t>
            </a:r>
            <a:endParaRPr b="0" lang="en-US" sz="2800" spc="-1" strike="noStrike">
              <a:solidFill>
                <a:srgbClr val="000000"/>
              </a:solidFill>
              <a:latin typeface="Calibri"/>
            </a:endParaRPr>
          </a:p>
        </p:txBody>
      </p:sp>
      <p:sp>
        <p:nvSpPr>
          <p:cNvPr id="218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2190" name="CustomShape 5"/>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Alexa for Business</a:t>
            </a:r>
            <a:endParaRPr b="0" lang="en-US" sz="1200" spc="-1" strike="noStrike">
              <a:latin typeface="Arial"/>
            </a:endParaRPr>
          </a:p>
        </p:txBody>
      </p:sp>
      <p:sp>
        <p:nvSpPr>
          <p:cNvPr id="2191"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92"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Chime</a:t>
            </a:r>
            <a:endParaRPr b="0" lang="en-US" sz="1200" spc="-1" strike="noStrike">
              <a:latin typeface="Arial"/>
            </a:endParaRPr>
          </a:p>
        </p:txBody>
      </p:sp>
      <p:sp>
        <p:nvSpPr>
          <p:cNvPr id="2193" name="CustomShape 8"/>
          <p:cNvSpPr/>
          <p:nvPr/>
        </p:nvSpPr>
        <p:spPr>
          <a:xfrm>
            <a:off x="676764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WorkMail</a:t>
            </a:r>
            <a:endParaRPr b="0" lang="en-US" sz="1200" spc="-1" strike="noStrike">
              <a:latin typeface="Arial"/>
            </a:endParaRPr>
          </a:p>
        </p:txBody>
      </p:sp>
      <p:sp>
        <p:nvSpPr>
          <p:cNvPr id="2194"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95"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196" name="CustomShape 11"/>
          <p:cNvSpPr/>
          <p:nvPr/>
        </p:nvSpPr>
        <p:spPr>
          <a:xfrm>
            <a:off x="909972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Honeycode</a:t>
            </a:r>
            <a:endParaRPr b="0" lang="en-US" sz="1200" spc="-1" strike="noStrike">
              <a:latin typeface="Arial"/>
            </a:endParaRPr>
          </a:p>
        </p:txBody>
      </p:sp>
      <p:pic>
        <p:nvPicPr>
          <p:cNvPr id="2197" name="Graphic 18" descr=""/>
          <p:cNvPicPr/>
          <p:nvPr/>
        </p:nvPicPr>
        <p:blipFill>
          <a:blip r:embed="rId4"/>
          <a:stretch/>
        </p:blipFill>
        <p:spPr>
          <a:xfrm>
            <a:off x="9819720" y="118440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TextShape 1"/>
          <p:cNvSpPr txBox="1"/>
          <p:nvPr/>
        </p:nvSpPr>
        <p:spPr>
          <a:xfrm>
            <a:off x="240840" y="1196640"/>
            <a:ext cx="3810600" cy="4661640"/>
          </a:xfrm>
          <a:prstGeom prst="rect">
            <a:avLst/>
          </a:prstGeom>
          <a:noFill/>
          <a:ln>
            <a:noFill/>
          </a:ln>
        </p:spPr>
        <p:txBody>
          <a:bodyPr>
            <a:noAutofit/>
          </a:bodyPr>
          <a:p>
            <a:pPr>
              <a:lnSpc>
                <a:spcPct val="90000"/>
              </a:lnSpc>
              <a:spcBef>
                <a:spcPts val="2200"/>
              </a:spcBef>
              <a:tabLst>
                <a:tab algn="l" pos="0"/>
              </a:tabLst>
            </a:pPr>
            <a:r>
              <a:rPr b="1" lang="en-US" sz="1200" spc="-1" strike="noStrike">
                <a:solidFill>
                  <a:srgbClr val="ffffff"/>
                </a:solidFill>
                <a:latin typeface="Arial"/>
              </a:rPr>
              <a:t>Management &amp; Governance</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License Blending / Resource Icon (slide 99)</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Application Discovery / Resource Icon (slide 99)</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Managed Service for Grafana (slide 104)</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Amazon Managed Service for Prometheus (slide 104)</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Distro for OpenTelemetry (slide 104)</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Fault Injection Simulator (slide 104)</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Proton (slide 105)</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Launch Wizard (slide 105)</a:t>
            </a:r>
            <a:endParaRPr b="0" lang="en-US" sz="1200" spc="-1" strike="noStrike">
              <a:solidFill>
                <a:srgbClr val="ffffff"/>
              </a:solidFill>
              <a:latin typeface="Arial"/>
            </a:endParaRPr>
          </a:p>
          <a:p>
            <a:pPr>
              <a:lnSpc>
                <a:spcPct val="90000"/>
              </a:lnSpc>
              <a:spcBef>
                <a:spcPts val="2200"/>
              </a:spcBef>
              <a:tabLst>
                <a:tab algn="l" pos="0"/>
              </a:tabLst>
            </a:pPr>
            <a:r>
              <a:rPr b="1" lang="en-US" sz="1200" spc="-1" strike="noStrike">
                <a:solidFill>
                  <a:srgbClr val="ffffff"/>
                </a:solidFill>
                <a:latin typeface="Arial"/>
              </a:rPr>
              <a:t>Networking &amp; Content Delivery</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Functions / Resource Icon (slide 115)</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Reachability Analyzer / Resource Icon (slide 116)</a:t>
            </a:r>
            <a:endParaRPr b="0" lang="en-US" sz="1200" spc="-1" strike="noStrike">
              <a:solidFill>
                <a:srgbClr val="ffffff"/>
              </a:solidFill>
              <a:latin typeface="Arial"/>
            </a:endParaRPr>
          </a:p>
        </p:txBody>
      </p:sp>
      <p:sp>
        <p:nvSpPr>
          <p:cNvPr id="1408" name="TextShape 2"/>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409" name="TextShape 3"/>
          <p:cNvSpPr txBox="1"/>
          <p:nvPr/>
        </p:nvSpPr>
        <p:spPr>
          <a:xfrm>
            <a:off x="9106560" y="6250320"/>
            <a:ext cx="2844000" cy="364680"/>
          </a:xfrm>
          <a:prstGeom prst="rect">
            <a:avLst/>
          </a:prstGeom>
          <a:noFill/>
          <a:ln>
            <a:noFill/>
          </a:ln>
        </p:spPr>
        <p:txBody>
          <a:bodyPr anchor="ctr">
            <a:noAutofit/>
          </a:bodyPr>
          <a:p>
            <a:pPr algn="r">
              <a:lnSpc>
                <a:spcPct val="100000"/>
              </a:lnSpc>
            </a:pPr>
            <a:fld id="{63C8460E-9BD2-4513-AA7F-311D1C49D658}" type="slidenum">
              <a:rPr b="0" lang="en-US" sz="1200" spc="-1" strike="noStrike">
                <a:solidFill>
                  <a:srgbClr val="ffffff"/>
                </a:solidFill>
                <a:latin typeface="Arial"/>
              </a:rPr>
              <a:t>2</a:t>
            </a:fld>
            <a:endParaRPr b="0" lang="en-US" sz="1200" spc="-1" strike="noStrike">
              <a:latin typeface="Times New Roman"/>
            </a:endParaRPr>
          </a:p>
        </p:txBody>
      </p:sp>
      <p:sp>
        <p:nvSpPr>
          <p:cNvPr id="1410" name="TextShape 4"/>
          <p:cNvSpPr txBox="1"/>
          <p:nvPr/>
        </p:nvSpPr>
        <p:spPr>
          <a:xfrm>
            <a:off x="4294800" y="1196640"/>
            <a:ext cx="3602160" cy="4661640"/>
          </a:xfrm>
          <a:prstGeom prst="rect">
            <a:avLst/>
          </a:prstGeom>
          <a:noFill/>
          <a:ln>
            <a:noFill/>
          </a:ln>
        </p:spPr>
        <p:txBody>
          <a:bodyPr>
            <a:noAutofit/>
          </a:bodyPr>
          <a:p>
            <a:pPr>
              <a:lnSpc>
                <a:spcPct val="90000"/>
              </a:lnSpc>
              <a:spcBef>
                <a:spcPts val="2200"/>
              </a:spcBef>
              <a:tabLst>
                <a:tab algn="l" pos="0"/>
              </a:tabLst>
            </a:pPr>
            <a:r>
              <a:rPr b="1" lang="en-US" sz="1200" spc="-1" strike="noStrike">
                <a:solidFill>
                  <a:srgbClr val="ffffff"/>
                </a:solidFill>
                <a:latin typeface="Arial"/>
              </a:rPr>
              <a:t>Quantum Technologies</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Chandelier / Resource Icon (slide 120)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Chip / Resource Icon (slide 120)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QPU / Resource Icon (slide 120)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Simulator / Resource Icon (slide 120)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Simulator 1 / Resource Icon (slide 120)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Simulator 2 / Resource Icon (slide 120)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Simulator 3 / Resource Icon (slide 120)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Simulator 4 / Resource Icon (slide 120)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State Vector / Resource Icon (slide 120)</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Tensor Network / Resource Icon (slide 120)</a:t>
            </a:r>
            <a:endParaRPr b="0" lang="en-US" sz="1200" spc="-1" strike="noStrike">
              <a:solidFill>
                <a:srgbClr val="ffffff"/>
              </a:solidFill>
              <a:latin typeface="Arial"/>
            </a:endParaRPr>
          </a:p>
        </p:txBody>
      </p:sp>
      <p:sp>
        <p:nvSpPr>
          <p:cNvPr id="1411" name="TextShape 5"/>
          <p:cNvSpPr txBox="1"/>
          <p:nvPr/>
        </p:nvSpPr>
        <p:spPr>
          <a:xfrm>
            <a:off x="8326800" y="1196640"/>
            <a:ext cx="3602160" cy="4661640"/>
          </a:xfrm>
          <a:prstGeom prst="rect">
            <a:avLst/>
          </a:prstGeom>
          <a:noFill/>
          <a:ln>
            <a:noFill/>
          </a:ln>
        </p:spPr>
        <p:txBody>
          <a:bodyPr>
            <a:noAutofit/>
          </a:bodyPr>
          <a:p>
            <a:pPr>
              <a:lnSpc>
                <a:spcPct val="90000"/>
              </a:lnSpc>
              <a:spcBef>
                <a:spcPts val="2200"/>
              </a:spcBef>
              <a:tabLst>
                <a:tab algn="l" pos="0"/>
              </a:tabLst>
            </a:pPr>
            <a:r>
              <a:rPr b="1" lang="en-US" sz="1200" spc="-1" strike="noStrike">
                <a:solidFill>
                  <a:srgbClr val="ffffff"/>
                </a:solidFill>
                <a:latin typeface="Arial"/>
              </a:rPr>
              <a:t>Security, Identity, &amp; Compliance</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Endpoints / Resource Icon (slide 131)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Network Firewall (slide 131)</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AWS Audit Manager (slide 131)</a:t>
            </a:r>
            <a:endParaRPr b="0" lang="en-US" sz="1200" spc="-1" strike="noStrike">
              <a:solidFill>
                <a:srgbClr val="ffffff"/>
              </a:solidFill>
              <a:latin typeface="Arial"/>
            </a:endParaRPr>
          </a:p>
          <a:p>
            <a:pPr>
              <a:lnSpc>
                <a:spcPct val="90000"/>
              </a:lnSpc>
              <a:spcBef>
                <a:spcPts val="2200"/>
              </a:spcBef>
              <a:tabLst>
                <a:tab algn="l" pos="0"/>
              </a:tabLst>
            </a:pPr>
            <a:r>
              <a:rPr b="1" lang="en-US" sz="1200" spc="-1" strike="noStrike">
                <a:solidFill>
                  <a:srgbClr val="ffffff"/>
                </a:solidFill>
                <a:latin typeface="Arial"/>
              </a:rPr>
              <a:t>Serverless Category</a:t>
            </a:r>
            <a:r>
              <a:rPr b="0" lang="en-US" sz="1200" spc="-1" strike="noStrike">
                <a:solidFill>
                  <a:srgbClr val="ffffff"/>
                </a:solidFill>
                <a:latin typeface="Arial"/>
              </a:rPr>
              <a:t> (slide 132)</a:t>
            </a:r>
            <a:endParaRPr b="0" lang="en-US" sz="1200" spc="-1" strike="noStrike">
              <a:solidFill>
                <a:srgbClr val="ffffff"/>
              </a:solidFill>
              <a:latin typeface="Arial"/>
            </a:endParaRPr>
          </a:p>
          <a:p>
            <a:pPr>
              <a:lnSpc>
                <a:spcPct val="90000"/>
              </a:lnSpc>
              <a:spcBef>
                <a:spcPts val="2200"/>
              </a:spcBef>
              <a:tabLst>
                <a:tab algn="l" pos="0"/>
              </a:tabLst>
            </a:pPr>
            <a:r>
              <a:rPr b="1" lang="en-US" sz="1200" spc="-1" strike="noStrike">
                <a:solidFill>
                  <a:srgbClr val="ffffff"/>
                </a:solidFill>
                <a:latin typeface="Arial"/>
              </a:rPr>
              <a:t>Storage</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rPr>
              <a:t>Volume GP3 / Resource Icon (slide 135)</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ea typeface="Amazon Ember"/>
              </a:rPr>
              <a:t>S3 on Outposts / Storage Class (slide 135)</a:t>
            </a:r>
            <a:endParaRPr b="0" lang="en-US" sz="1200" spc="-1" strike="noStrike">
              <a:solidFill>
                <a:srgbClr val="ffffff"/>
              </a:solidFill>
              <a:latin typeface="Arial"/>
            </a:endParaRPr>
          </a:p>
          <a:p>
            <a:pPr>
              <a:lnSpc>
                <a:spcPct val="90000"/>
              </a:lnSpc>
              <a:spcBef>
                <a:spcPts val="1001"/>
              </a:spcBef>
              <a:tabLst>
                <a:tab algn="l" pos="0"/>
              </a:tabLst>
            </a:pPr>
            <a:r>
              <a:rPr b="0" lang="en-US" sz="1200" spc="-1" strike="noStrike">
                <a:solidFill>
                  <a:srgbClr val="ffffff"/>
                </a:solidFill>
                <a:latin typeface="Arial"/>
                <a:ea typeface="Amazon Ember"/>
              </a:rPr>
              <a:t>Amazon S3 On Outposts (slide 139)</a:t>
            </a:r>
            <a:endParaRPr b="0" lang="en-US" sz="1200" spc="-1" strike="noStrike">
              <a:solidFill>
                <a:srgbClr val="ffffff"/>
              </a:solidFill>
              <a:latin typeface="Arial"/>
            </a:endParaRPr>
          </a:p>
        </p:txBody>
      </p:sp>
      <p:sp>
        <p:nvSpPr>
          <p:cNvPr id="1412" name="CustomShape 6"/>
          <p:cNvSpPr/>
          <p:nvPr/>
        </p:nvSpPr>
        <p:spPr>
          <a:xfrm>
            <a:off x="10323360" y="365040"/>
            <a:ext cx="1626840" cy="644040"/>
          </a:xfrm>
          <a:prstGeom prst="rect">
            <a:avLst/>
          </a:prstGeom>
          <a:noFill/>
          <a:ln>
            <a:noFill/>
          </a:ln>
        </p:spPr>
        <p:style>
          <a:lnRef idx="0"/>
          <a:fillRef idx="0"/>
          <a:effectRef idx="0"/>
          <a:fontRef idx="minor"/>
        </p:style>
        <p:txBody>
          <a:bodyPr>
            <a:noAutofit/>
          </a:bodyPr>
          <a:p>
            <a:pPr algn="r">
              <a:lnSpc>
                <a:spcPct val="90000"/>
              </a:lnSpc>
              <a:spcBef>
                <a:spcPts val="1001"/>
              </a:spcBef>
            </a:pPr>
            <a:r>
              <a:rPr b="0" lang="en-US" sz="1800" spc="-1" strike="noStrike">
                <a:solidFill>
                  <a:srgbClr val="ffffff"/>
                </a:solidFill>
                <a:latin typeface="Arial"/>
              </a:rPr>
              <a:t>3/3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8" name="Graphic 7" descr=""/>
          <p:cNvPicPr/>
          <p:nvPr/>
        </p:nvPicPr>
        <p:blipFill>
          <a:blip r:embed="rId1"/>
          <a:stretch/>
        </p:blipFill>
        <p:spPr>
          <a:xfrm>
            <a:off x="7202520" y="3274920"/>
            <a:ext cx="850680" cy="850680"/>
          </a:xfrm>
          <a:prstGeom prst="rect">
            <a:avLst/>
          </a:prstGeom>
          <a:ln>
            <a:noFill/>
          </a:ln>
        </p:spPr>
      </p:pic>
      <p:sp>
        <p:nvSpPr>
          <p:cNvPr id="2199"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200"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254FBBD3-B8ED-4F52-8F1B-547EE1E35841}" type="slidenum">
              <a:rPr b="0" lang="en-US" sz="1200" spc="-1" strike="noStrike">
                <a:solidFill>
                  <a:srgbClr val="ffffff"/>
                </a:solidFill>
                <a:latin typeface="Arial"/>
              </a:rPr>
              <a:t>23</a:t>
            </a:fld>
            <a:endParaRPr b="0" lang="en-US" sz="1200" spc="-1" strike="noStrike">
              <a:latin typeface="Times New Roman"/>
            </a:endParaRPr>
          </a:p>
        </p:txBody>
      </p:sp>
      <p:sp>
        <p:nvSpPr>
          <p:cNvPr id="2201"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Compute</a:t>
            </a:r>
            <a:endParaRPr b="0" lang="en-US" sz="6000" spc="-1" strike="noStrike">
              <a:solidFill>
                <a:srgbClr val="000000"/>
              </a:solidFill>
              <a:latin typeface="Calibri"/>
            </a:endParaRPr>
          </a:p>
        </p:txBody>
      </p:sp>
      <p:sp>
        <p:nvSpPr>
          <p:cNvPr id="2202"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3"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204"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7C5372AD-6375-4E8D-AA7D-74F7F778BB6A}" type="slidenum">
              <a:rPr b="0" lang="en-US" sz="1200" spc="-1" strike="noStrike">
                <a:solidFill>
                  <a:srgbClr val="ffffff"/>
                </a:solidFill>
                <a:latin typeface="Arial"/>
              </a:rPr>
              <a:t>23</a:t>
            </a:fld>
            <a:endParaRPr b="0" lang="en-US" sz="1200" spc="-1" strike="noStrike">
              <a:latin typeface="Times New Roman"/>
            </a:endParaRPr>
          </a:p>
        </p:txBody>
      </p:sp>
      <p:sp>
        <p:nvSpPr>
          <p:cNvPr id="2205"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206"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1/9</a:t>
            </a:r>
            <a:endParaRPr b="0" lang="en-US" sz="1800" spc="-1" strike="noStrike">
              <a:solidFill>
                <a:srgbClr val="ffffff"/>
              </a:solidFill>
              <a:latin typeface="Arial"/>
            </a:endParaRPr>
          </a:p>
        </p:txBody>
      </p:sp>
      <p:pic>
        <p:nvPicPr>
          <p:cNvPr id="2207" name="Graphic 5" descr=""/>
          <p:cNvPicPr/>
          <p:nvPr/>
        </p:nvPicPr>
        <p:blipFill>
          <a:blip r:embed="rId1"/>
          <a:stretch/>
        </p:blipFill>
        <p:spPr>
          <a:xfrm>
            <a:off x="2987640" y="1182600"/>
            <a:ext cx="761760" cy="761760"/>
          </a:xfrm>
          <a:prstGeom prst="rect">
            <a:avLst/>
          </a:prstGeom>
          <a:ln>
            <a:noFill/>
          </a:ln>
        </p:spPr>
      </p:pic>
      <p:sp>
        <p:nvSpPr>
          <p:cNvPr id="2208" name="CustomShape 5"/>
          <p:cNvSpPr/>
          <p:nvPr/>
        </p:nvSpPr>
        <p:spPr>
          <a:xfrm>
            <a:off x="2227320" y="1946160"/>
            <a:ext cx="22680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 Compute Cloud (Amazon EC2)</a:t>
            </a:r>
            <a:endParaRPr b="0" lang="en-US" sz="1200" spc="-1" strike="noStrike">
              <a:latin typeface="Arial"/>
            </a:endParaRPr>
          </a:p>
        </p:txBody>
      </p:sp>
      <p:pic>
        <p:nvPicPr>
          <p:cNvPr id="2209" name="Graphic 26" descr=""/>
          <p:cNvPicPr/>
          <p:nvPr/>
        </p:nvPicPr>
        <p:blipFill>
          <a:blip r:embed="rId2"/>
          <a:stretch/>
        </p:blipFill>
        <p:spPr>
          <a:xfrm>
            <a:off x="7989480" y="1447200"/>
            <a:ext cx="456840" cy="456840"/>
          </a:xfrm>
          <a:prstGeom prst="rect">
            <a:avLst/>
          </a:prstGeom>
          <a:ln>
            <a:noFill/>
          </a:ln>
        </p:spPr>
      </p:pic>
      <p:pic>
        <p:nvPicPr>
          <p:cNvPr id="2210" name="Graphic 42" descr=""/>
          <p:cNvPicPr/>
          <p:nvPr/>
        </p:nvPicPr>
        <p:blipFill>
          <a:blip r:embed="rId3"/>
          <a:stretch/>
        </p:blipFill>
        <p:spPr>
          <a:xfrm>
            <a:off x="9052920" y="1443600"/>
            <a:ext cx="456840" cy="456840"/>
          </a:xfrm>
          <a:prstGeom prst="rect">
            <a:avLst/>
          </a:prstGeom>
          <a:ln>
            <a:noFill/>
          </a:ln>
        </p:spPr>
      </p:pic>
      <p:pic>
        <p:nvPicPr>
          <p:cNvPr id="2211" name="Graphic 44" descr=""/>
          <p:cNvPicPr/>
          <p:nvPr/>
        </p:nvPicPr>
        <p:blipFill>
          <a:blip r:embed="rId4"/>
          <a:stretch/>
        </p:blipFill>
        <p:spPr>
          <a:xfrm>
            <a:off x="10123200" y="1443600"/>
            <a:ext cx="456840" cy="456840"/>
          </a:xfrm>
          <a:prstGeom prst="rect">
            <a:avLst/>
          </a:prstGeom>
          <a:ln>
            <a:noFill/>
          </a:ln>
        </p:spPr>
      </p:pic>
      <p:pic>
        <p:nvPicPr>
          <p:cNvPr id="2212" name="Graphic 60" descr=""/>
          <p:cNvPicPr/>
          <p:nvPr/>
        </p:nvPicPr>
        <p:blipFill>
          <a:blip r:embed="rId5"/>
          <a:stretch/>
        </p:blipFill>
        <p:spPr>
          <a:xfrm>
            <a:off x="2654280" y="2880720"/>
            <a:ext cx="456840" cy="456840"/>
          </a:xfrm>
          <a:prstGeom prst="rect">
            <a:avLst/>
          </a:prstGeom>
          <a:ln>
            <a:noFill/>
          </a:ln>
        </p:spPr>
      </p:pic>
      <p:pic>
        <p:nvPicPr>
          <p:cNvPr id="2213" name="Graphic 62" descr=""/>
          <p:cNvPicPr/>
          <p:nvPr/>
        </p:nvPicPr>
        <p:blipFill>
          <a:blip r:embed="rId6"/>
          <a:stretch/>
        </p:blipFill>
        <p:spPr>
          <a:xfrm>
            <a:off x="3719520" y="2883960"/>
            <a:ext cx="456840" cy="456840"/>
          </a:xfrm>
          <a:prstGeom prst="rect">
            <a:avLst/>
          </a:prstGeom>
          <a:ln>
            <a:noFill/>
          </a:ln>
        </p:spPr>
      </p:pic>
      <p:pic>
        <p:nvPicPr>
          <p:cNvPr id="2214" name="Graphic 64" descr=""/>
          <p:cNvPicPr/>
          <p:nvPr/>
        </p:nvPicPr>
        <p:blipFill>
          <a:blip r:embed="rId7"/>
          <a:stretch/>
        </p:blipFill>
        <p:spPr>
          <a:xfrm>
            <a:off x="4784760" y="2883960"/>
            <a:ext cx="456840" cy="456840"/>
          </a:xfrm>
          <a:prstGeom prst="rect">
            <a:avLst/>
          </a:prstGeom>
          <a:ln>
            <a:noFill/>
          </a:ln>
        </p:spPr>
      </p:pic>
      <p:pic>
        <p:nvPicPr>
          <p:cNvPr id="2215" name="Graphic 14" descr=""/>
          <p:cNvPicPr/>
          <p:nvPr/>
        </p:nvPicPr>
        <p:blipFill>
          <a:blip r:embed="rId8"/>
          <a:stretch/>
        </p:blipFill>
        <p:spPr>
          <a:xfrm>
            <a:off x="6922440" y="1447200"/>
            <a:ext cx="456840" cy="456840"/>
          </a:xfrm>
          <a:prstGeom prst="rect">
            <a:avLst/>
          </a:prstGeom>
          <a:ln>
            <a:noFill/>
          </a:ln>
        </p:spPr>
      </p:pic>
      <p:sp>
        <p:nvSpPr>
          <p:cNvPr id="2216" name="CustomShape 6"/>
          <p:cNvSpPr/>
          <p:nvPr/>
        </p:nvSpPr>
        <p:spPr>
          <a:xfrm>
            <a:off x="6586920" y="192240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AMI</a:t>
            </a:r>
            <a:endParaRPr b="0" lang="en-US" sz="1100" spc="-1" strike="noStrike">
              <a:latin typeface="Arial"/>
            </a:endParaRPr>
          </a:p>
        </p:txBody>
      </p:sp>
      <p:pic>
        <p:nvPicPr>
          <p:cNvPr id="2217" name="Graphic 110" descr=""/>
          <p:cNvPicPr/>
          <p:nvPr/>
        </p:nvPicPr>
        <p:blipFill>
          <a:blip r:embed="rId9"/>
          <a:stretch/>
        </p:blipFill>
        <p:spPr>
          <a:xfrm>
            <a:off x="5849640" y="2883960"/>
            <a:ext cx="456840" cy="456840"/>
          </a:xfrm>
          <a:prstGeom prst="rect">
            <a:avLst/>
          </a:prstGeom>
          <a:ln>
            <a:noFill/>
          </a:ln>
        </p:spPr>
      </p:pic>
      <p:sp>
        <p:nvSpPr>
          <p:cNvPr id="2218" name="CustomShape 7"/>
          <p:cNvSpPr/>
          <p:nvPr/>
        </p:nvSpPr>
        <p:spPr>
          <a:xfrm>
            <a:off x="7657200" y="192240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Auto scaling</a:t>
            </a:r>
            <a:endParaRPr b="0" lang="en-US" sz="1100" spc="-1" strike="noStrike">
              <a:latin typeface="Arial"/>
            </a:endParaRPr>
          </a:p>
        </p:txBody>
      </p:sp>
      <p:sp>
        <p:nvSpPr>
          <p:cNvPr id="2219" name="CustomShape 8"/>
          <p:cNvSpPr/>
          <p:nvPr/>
        </p:nvSpPr>
        <p:spPr>
          <a:xfrm>
            <a:off x="8727120" y="1922400"/>
            <a:ext cx="1115280" cy="4251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Elastic IP address</a:t>
            </a:r>
            <a:endParaRPr b="0" lang="en-US" sz="1100" spc="-1" strike="noStrike">
              <a:latin typeface="Arial"/>
            </a:endParaRPr>
          </a:p>
        </p:txBody>
      </p:sp>
      <p:sp>
        <p:nvSpPr>
          <p:cNvPr id="2220" name="CustomShape 9"/>
          <p:cNvSpPr/>
          <p:nvPr/>
        </p:nvSpPr>
        <p:spPr>
          <a:xfrm>
            <a:off x="9797400" y="192240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Rescue</a:t>
            </a:r>
            <a:endParaRPr b="0" lang="en-US" sz="1100" spc="-1" strike="noStrike">
              <a:latin typeface="Arial"/>
            </a:endParaRPr>
          </a:p>
        </p:txBody>
      </p:sp>
      <p:sp>
        <p:nvSpPr>
          <p:cNvPr id="2221" name="CustomShape 10"/>
          <p:cNvSpPr/>
          <p:nvPr/>
        </p:nvSpPr>
        <p:spPr>
          <a:xfrm>
            <a:off x="2319120" y="333576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Instance</a:t>
            </a:r>
            <a:endParaRPr b="0" lang="en-US" sz="1100" spc="-1" strike="noStrike">
              <a:latin typeface="Arial"/>
            </a:endParaRPr>
          </a:p>
        </p:txBody>
      </p:sp>
      <p:sp>
        <p:nvSpPr>
          <p:cNvPr id="2222" name="CustomShape 11"/>
          <p:cNvSpPr/>
          <p:nvPr/>
        </p:nvSpPr>
        <p:spPr>
          <a:xfrm>
            <a:off x="3385800" y="333576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Instances</a:t>
            </a:r>
            <a:endParaRPr b="0" lang="en-US" sz="1100" spc="-1" strike="noStrike">
              <a:latin typeface="Arial"/>
            </a:endParaRPr>
          </a:p>
        </p:txBody>
      </p:sp>
      <p:sp>
        <p:nvSpPr>
          <p:cNvPr id="2223" name="CustomShape 12"/>
          <p:cNvSpPr/>
          <p:nvPr/>
        </p:nvSpPr>
        <p:spPr>
          <a:xfrm>
            <a:off x="4452480" y="333576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Spot Instance</a:t>
            </a:r>
            <a:endParaRPr b="0" lang="en-US" sz="1100" spc="-1" strike="noStrike">
              <a:latin typeface="Arial"/>
            </a:endParaRPr>
          </a:p>
        </p:txBody>
      </p:sp>
      <p:sp>
        <p:nvSpPr>
          <p:cNvPr id="2224" name="CustomShape 13"/>
          <p:cNvSpPr/>
          <p:nvPr/>
        </p:nvSpPr>
        <p:spPr>
          <a:xfrm>
            <a:off x="5519520" y="3332160"/>
            <a:ext cx="1115280" cy="4251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Instance with CloudWatch</a:t>
            </a:r>
            <a:endParaRPr b="0" lang="en-US" sz="1100" spc="-1" strike="noStrike">
              <a:latin typeface="Arial"/>
            </a:endParaRPr>
          </a:p>
        </p:txBody>
      </p:sp>
      <p:sp>
        <p:nvSpPr>
          <p:cNvPr id="2225" name="CustomShape 14"/>
          <p:cNvSpPr/>
          <p:nvPr/>
        </p:nvSpPr>
        <p:spPr>
          <a:xfrm>
            <a:off x="2324160" y="441684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Mac instance</a:t>
            </a:r>
            <a:endParaRPr b="0" lang="en-US" sz="1100" spc="-1" strike="noStrike">
              <a:latin typeface="Arial"/>
            </a:endParaRPr>
          </a:p>
        </p:txBody>
      </p:sp>
      <p:pic>
        <p:nvPicPr>
          <p:cNvPr id="2226" name="Graphic 74" descr=""/>
          <p:cNvPicPr/>
          <p:nvPr/>
        </p:nvPicPr>
        <p:blipFill>
          <a:blip r:embed="rId10"/>
          <a:stretch/>
        </p:blipFill>
        <p:spPr>
          <a:xfrm>
            <a:off x="2654280" y="3959640"/>
            <a:ext cx="456840" cy="456840"/>
          </a:xfrm>
          <a:prstGeom prst="rect">
            <a:avLst/>
          </a:prstGeom>
          <a:ln>
            <a:noFill/>
          </a:ln>
        </p:spPr>
      </p:pic>
      <p:pic>
        <p:nvPicPr>
          <p:cNvPr id="2227" name="Graphic 56" descr=""/>
          <p:cNvPicPr/>
          <p:nvPr/>
        </p:nvPicPr>
        <p:blipFill>
          <a:blip r:embed="rId11"/>
          <a:stretch/>
        </p:blipFill>
        <p:spPr>
          <a:xfrm>
            <a:off x="4788360" y="3959640"/>
            <a:ext cx="456840" cy="456840"/>
          </a:xfrm>
          <a:prstGeom prst="rect">
            <a:avLst/>
          </a:prstGeom>
          <a:ln>
            <a:noFill/>
          </a:ln>
        </p:spPr>
      </p:pic>
      <p:pic>
        <p:nvPicPr>
          <p:cNvPr id="2228" name="Graphic 58" descr=""/>
          <p:cNvPicPr/>
          <p:nvPr/>
        </p:nvPicPr>
        <p:blipFill>
          <a:blip r:embed="rId12"/>
          <a:stretch/>
        </p:blipFill>
        <p:spPr>
          <a:xfrm>
            <a:off x="5855400" y="3959640"/>
            <a:ext cx="456840" cy="456840"/>
          </a:xfrm>
          <a:prstGeom prst="rect">
            <a:avLst/>
          </a:prstGeom>
          <a:ln>
            <a:noFill/>
          </a:ln>
        </p:spPr>
      </p:pic>
      <p:sp>
        <p:nvSpPr>
          <p:cNvPr id="2229" name="CustomShape 15"/>
          <p:cNvSpPr/>
          <p:nvPr/>
        </p:nvSpPr>
        <p:spPr>
          <a:xfrm>
            <a:off x="339120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T4g instance</a:t>
            </a:r>
            <a:endParaRPr b="0" lang="en-US" sz="1100" spc="-1" strike="noStrike">
              <a:latin typeface="Arial"/>
            </a:endParaRPr>
          </a:p>
        </p:txBody>
      </p:sp>
      <p:sp>
        <p:nvSpPr>
          <p:cNvPr id="2230" name="CustomShape 16"/>
          <p:cNvSpPr/>
          <p:nvPr/>
        </p:nvSpPr>
        <p:spPr>
          <a:xfrm>
            <a:off x="445896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T3 instance</a:t>
            </a:r>
            <a:endParaRPr b="0" lang="en-US" sz="1100" spc="-1" strike="noStrike">
              <a:latin typeface="Arial"/>
            </a:endParaRPr>
          </a:p>
        </p:txBody>
      </p:sp>
      <p:sp>
        <p:nvSpPr>
          <p:cNvPr id="2231" name="CustomShape 17"/>
          <p:cNvSpPr/>
          <p:nvPr/>
        </p:nvSpPr>
        <p:spPr>
          <a:xfrm>
            <a:off x="552672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T3a instance</a:t>
            </a:r>
            <a:endParaRPr b="0" lang="en-US" sz="1100" spc="-1" strike="noStrike">
              <a:latin typeface="Arial"/>
            </a:endParaRPr>
          </a:p>
        </p:txBody>
      </p:sp>
      <p:sp>
        <p:nvSpPr>
          <p:cNvPr id="2232" name="CustomShape 18"/>
          <p:cNvSpPr/>
          <p:nvPr/>
        </p:nvSpPr>
        <p:spPr>
          <a:xfrm>
            <a:off x="659412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T2 instance</a:t>
            </a:r>
            <a:endParaRPr b="0" lang="en-US" sz="1100" spc="-1" strike="noStrike">
              <a:latin typeface="Arial"/>
            </a:endParaRPr>
          </a:p>
        </p:txBody>
      </p:sp>
      <p:pic>
        <p:nvPicPr>
          <p:cNvPr id="2233" name="Graphic 83" descr=""/>
          <p:cNvPicPr/>
          <p:nvPr/>
        </p:nvPicPr>
        <p:blipFill>
          <a:blip r:embed="rId13"/>
          <a:stretch/>
        </p:blipFill>
        <p:spPr>
          <a:xfrm>
            <a:off x="6922440" y="3959640"/>
            <a:ext cx="456840" cy="456840"/>
          </a:xfrm>
          <a:prstGeom prst="rect">
            <a:avLst/>
          </a:prstGeom>
          <a:ln>
            <a:noFill/>
          </a:ln>
        </p:spPr>
      </p:pic>
      <p:pic>
        <p:nvPicPr>
          <p:cNvPr id="2234" name="Graphic 46" descr=""/>
          <p:cNvPicPr/>
          <p:nvPr/>
        </p:nvPicPr>
        <p:blipFill>
          <a:blip r:embed="rId14"/>
          <a:stretch/>
        </p:blipFill>
        <p:spPr>
          <a:xfrm>
            <a:off x="3721320" y="3959640"/>
            <a:ext cx="456840" cy="456840"/>
          </a:xfrm>
          <a:prstGeom prst="rect">
            <a:avLst/>
          </a:prstGeom>
          <a:ln>
            <a:noFill/>
          </a:ln>
        </p:spPr>
      </p:pic>
      <p:pic>
        <p:nvPicPr>
          <p:cNvPr id="2235" name="Graphic 108" descr=""/>
          <p:cNvPicPr/>
          <p:nvPr/>
        </p:nvPicPr>
        <p:blipFill>
          <a:blip r:embed="rId15"/>
          <a:stretch/>
        </p:blipFill>
        <p:spPr>
          <a:xfrm>
            <a:off x="7989480" y="3959640"/>
            <a:ext cx="456840" cy="456840"/>
          </a:xfrm>
          <a:prstGeom prst="rect">
            <a:avLst/>
          </a:prstGeom>
          <a:ln>
            <a:noFill/>
          </a:ln>
        </p:spPr>
      </p:pic>
      <p:pic>
        <p:nvPicPr>
          <p:cNvPr id="2236" name="Graphic 98" descr=""/>
          <p:cNvPicPr/>
          <p:nvPr/>
        </p:nvPicPr>
        <p:blipFill>
          <a:blip r:embed="rId16"/>
          <a:stretch/>
        </p:blipFill>
        <p:spPr>
          <a:xfrm>
            <a:off x="3721320" y="5026320"/>
            <a:ext cx="456840" cy="456840"/>
          </a:xfrm>
          <a:prstGeom prst="rect">
            <a:avLst/>
          </a:prstGeom>
          <a:ln>
            <a:noFill/>
          </a:ln>
        </p:spPr>
      </p:pic>
      <p:pic>
        <p:nvPicPr>
          <p:cNvPr id="2237" name="Graphic 99" descr=""/>
          <p:cNvPicPr/>
          <p:nvPr/>
        </p:nvPicPr>
        <p:blipFill>
          <a:blip r:embed="rId17"/>
          <a:stretch/>
        </p:blipFill>
        <p:spPr>
          <a:xfrm>
            <a:off x="2654280" y="5026320"/>
            <a:ext cx="456840" cy="456840"/>
          </a:xfrm>
          <a:prstGeom prst="rect">
            <a:avLst/>
          </a:prstGeom>
          <a:ln>
            <a:noFill/>
          </a:ln>
        </p:spPr>
      </p:pic>
      <p:sp>
        <p:nvSpPr>
          <p:cNvPr id="2238" name="CustomShape 19"/>
          <p:cNvSpPr/>
          <p:nvPr/>
        </p:nvSpPr>
        <p:spPr>
          <a:xfrm>
            <a:off x="766188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M6g instance</a:t>
            </a:r>
            <a:endParaRPr b="0" lang="en-US" sz="1100" spc="-1" strike="noStrike">
              <a:latin typeface="Arial"/>
            </a:endParaRPr>
          </a:p>
        </p:txBody>
      </p:sp>
      <p:sp>
        <p:nvSpPr>
          <p:cNvPr id="2239" name="CustomShape 20"/>
          <p:cNvSpPr/>
          <p:nvPr/>
        </p:nvSpPr>
        <p:spPr>
          <a:xfrm>
            <a:off x="232164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M5a instance</a:t>
            </a:r>
            <a:endParaRPr b="0" lang="en-US" sz="1100" spc="-1" strike="noStrike">
              <a:latin typeface="Arial"/>
            </a:endParaRPr>
          </a:p>
        </p:txBody>
      </p:sp>
      <p:sp>
        <p:nvSpPr>
          <p:cNvPr id="2240" name="CustomShape 21"/>
          <p:cNvSpPr/>
          <p:nvPr/>
        </p:nvSpPr>
        <p:spPr>
          <a:xfrm>
            <a:off x="338796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M5d instance</a:t>
            </a:r>
            <a:endParaRPr b="0" lang="en-US" sz="1100" spc="-1" strike="noStrike">
              <a:latin typeface="Arial"/>
            </a:endParaRPr>
          </a:p>
        </p:txBody>
      </p:sp>
      <p:sp>
        <p:nvSpPr>
          <p:cNvPr id="2241" name="CustomShape 22"/>
          <p:cNvSpPr/>
          <p:nvPr/>
        </p:nvSpPr>
        <p:spPr>
          <a:xfrm>
            <a:off x="445428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M5n instance</a:t>
            </a:r>
            <a:endParaRPr b="0" lang="en-US" sz="1100" spc="-1" strike="noStrike">
              <a:latin typeface="Arial"/>
            </a:endParaRPr>
          </a:p>
        </p:txBody>
      </p:sp>
      <p:sp>
        <p:nvSpPr>
          <p:cNvPr id="2242" name="CustomShape 23"/>
          <p:cNvSpPr/>
          <p:nvPr/>
        </p:nvSpPr>
        <p:spPr>
          <a:xfrm>
            <a:off x="552060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M5dn instance</a:t>
            </a:r>
            <a:endParaRPr b="0" lang="en-US" sz="1100" spc="-1" strike="noStrike">
              <a:latin typeface="Arial"/>
            </a:endParaRPr>
          </a:p>
        </p:txBody>
      </p:sp>
      <p:sp>
        <p:nvSpPr>
          <p:cNvPr id="2243" name="CustomShape 24"/>
          <p:cNvSpPr/>
          <p:nvPr/>
        </p:nvSpPr>
        <p:spPr>
          <a:xfrm>
            <a:off x="658692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M5zn instance</a:t>
            </a:r>
            <a:endParaRPr b="0" lang="en-US" sz="1100" spc="-1" strike="noStrike">
              <a:latin typeface="Arial"/>
            </a:endParaRPr>
          </a:p>
        </p:txBody>
      </p:sp>
      <p:sp>
        <p:nvSpPr>
          <p:cNvPr id="2244" name="CustomShape 25"/>
          <p:cNvSpPr/>
          <p:nvPr/>
        </p:nvSpPr>
        <p:spPr>
          <a:xfrm>
            <a:off x="765324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M4 instance</a:t>
            </a:r>
            <a:endParaRPr b="0" lang="en-US" sz="1100" spc="-1" strike="noStrike">
              <a:latin typeface="Arial"/>
            </a:endParaRPr>
          </a:p>
        </p:txBody>
      </p:sp>
      <p:sp>
        <p:nvSpPr>
          <p:cNvPr id="2245" name="Line 26"/>
          <p:cNvSpPr/>
          <p:nvPr/>
        </p:nvSpPr>
        <p:spPr>
          <a:xfrm>
            <a:off x="4485960" y="1009440"/>
            <a:ext cx="0" cy="156060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246" name="CustomShape 27"/>
          <p:cNvSpPr/>
          <p:nvPr/>
        </p:nvSpPr>
        <p:spPr>
          <a:xfrm>
            <a:off x="4514760" y="1465200"/>
            <a:ext cx="2252160" cy="6440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1600" spc="-1" strike="noStrike">
                <a:solidFill>
                  <a:srgbClr val="ffffff"/>
                </a:solidFill>
                <a:latin typeface="Arial"/>
              </a:rPr>
              <a:t>Resource Icons</a:t>
            </a:r>
            <a:endParaRPr b="0" lang="en-US" sz="1600" spc="-1" strike="noStrike">
              <a:latin typeface="Arial"/>
            </a:endParaRPr>
          </a:p>
        </p:txBody>
      </p:sp>
      <p:pic>
        <p:nvPicPr>
          <p:cNvPr id="2247" name="Graphic 94" descr=""/>
          <p:cNvPicPr/>
          <p:nvPr/>
        </p:nvPicPr>
        <p:blipFill>
          <a:blip r:embed="rId18"/>
          <a:stretch/>
        </p:blipFill>
        <p:spPr>
          <a:xfrm>
            <a:off x="4788360" y="5026320"/>
            <a:ext cx="456840" cy="456840"/>
          </a:xfrm>
          <a:prstGeom prst="rect">
            <a:avLst/>
          </a:prstGeom>
          <a:ln>
            <a:noFill/>
          </a:ln>
        </p:spPr>
      </p:pic>
      <p:pic>
        <p:nvPicPr>
          <p:cNvPr id="2248" name="Graphic 115" descr=""/>
          <p:cNvPicPr/>
          <p:nvPr/>
        </p:nvPicPr>
        <p:blipFill>
          <a:blip r:embed="rId19"/>
          <a:stretch/>
        </p:blipFill>
        <p:spPr>
          <a:xfrm>
            <a:off x="6922440" y="5026320"/>
            <a:ext cx="456840" cy="456840"/>
          </a:xfrm>
          <a:prstGeom prst="rect">
            <a:avLst/>
          </a:prstGeom>
          <a:ln>
            <a:noFill/>
          </a:ln>
        </p:spPr>
      </p:pic>
      <p:pic>
        <p:nvPicPr>
          <p:cNvPr id="2249" name="Graphic 84" descr=""/>
          <p:cNvPicPr/>
          <p:nvPr/>
        </p:nvPicPr>
        <p:blipFill>
          <a:blip r:embed="rId20"/>
          <a:stretch/>
        </p:blipFill>
        <p:spPr>
          <a:xfrm>
            <a:off x="5855400" y="5026320"/>
            <a:ext cx="456840" cy="456840"/>
          </a:xfrm>
          <a:prstGeom prst="rect">
            <a:avLst/>
          </a:prstGeom>
          <a:ln>
            <a:noFill/>
          </a:ln>
        </p:spPr>
      </p:pic>
      <p:pic>
        <p:nvPicPr>
          <p:cNvPr id="2250" name="Graphic 104" descr=""/>
          <p:cNvPicPr/>
          <p:nvPr/>
        </p:nvPicPr>
        <p:blipFill>
          <a:blip r:embed="rId21"/>
          <a:stretch/>
        </p:blipFill>
        <p:spPr>
          <a:xfrm>
            <a:off x="7989480" y="5026320"/>
            <a:ext cx="456840" cy="456840"/>
          </a:xfrm>
          <a:prstGeom prst="rect">
            <a:avLst/>
          </a:prstGeom>
          <a:ln>
            <a:noFill/>
          </a:ln>
        </p:spPr>
      </p:pic>
      <p:pic>
        <p:nvPicPr>
          <p:cNvPr id="2251" name="Graphic 108" descr=""/>
          <p:cNvPicPr/>
          <p:nvPr/>
        </p:nvPicPr>
        <p:blipFill>
          <a:blip r:embed="rId22"/>
          <a:stretch/>
        </p:blipFill>
        <p:spPr>
          <a:xfrm>
            <a:off x="9056160" y="3959640"/>
            <a:ext cx="456840" cy="456840"/>
          </a:xfrm>
          <a:prstGeom prst="rect">
            <a:avLst/>
          </a:prstGeom>
          <a:ln>
            <a:noFill/>
          </a:ln>
        </p:spPr>
      </p:pic>
      <p:sp>
        <p:nvSpPr>
          <p:cNvPr id="2252" name="CustomShape 28"/>
          <p:cNvSpPr/>
          <p:nvPr/>
        </p:nvSpPr>
        <p:spPr>
          <a:xfrm>
            <a:off x="872928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M6gd instance</a:t>
            </a:r>
            <a:endParaRPr b="0" lang="en-US" sz="1100" spc="-1" strike="noStrike">
              <a:latin typeface="Arial"/>
            </a:endParaRPr>
          </a:p>
        </p:txBody>
      </p:sp>
      <p:sp>
        <p:nvSpPr>
          <p:cNvPr id="2253" name="CustomShape 29"/>
          <p:cNvSpPr/>
          <p:nvPr/>
        </p:nvSpPr>
        <p:spPr>
          <a:xfrm>
            <a:off x="871956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A1 instance</a:t>
            </a:r>
            <a:endParaRPr b="0" lang="en-US" sz="1100" spc="-1" strike="noStrike">
              <a:latin typeface="Arial"/>
            </a:endParaRPr>
          </a:p>
        </p:txBody>
      </p:sp>
      <p:pic>
        <p:nvPicPr>
          <p:cNvPr id="2254" name="Graphic 104" descr=""/>
          <p:cNvPicPr/>
          <p:nvPr/>
        </p:nvPicPr>
        <p:blipFill>
          <a:blip r:embed="rId23"/>
          <a:stretch/>
        </p:blipFill>
        <p:spPr>
          <a:xfrm>
            <a:off x="9056160" y="5026320"/>
            <a:ext cx="456840" cy="456840"/>
          </a:xfrm>
          <a:prstGeom prst="rect">
            <a:avLst/>
          </a:prstGeom>
          <a:ln>
            <a:noFill/>
          </a:ln>
        </p:spPr>
      </p:pic>
      <p:pic>
        <p:nvPicPr>
          <p:cNvPr id="2255" name="Graphic 108" descr=""/>
          <p:cNvPicPr/>
          <p:nvPr/>
        </p:nvPicPr>
        <p:blipFill>
          <a:blip r:embed="rId24"/>
          <a:stretch/>
        </p:blipFill>
        <p:spPr>
          <a:xfrm>
            <a:off x="10123200" y="3959640"/>
            <a:ext cx="456840" cy="456840"/>
          </a:xfrm>
          <a:prstGeom prst="rect">
            <a:avLst/>
          </a:prstGeom>
          <a:ln>
            <a:noFill/>
          </a:ln>
        </p:spPr>
      </p:pic>
      <p:sp>
        <p:nvSpPr>
          <p:cNvPr id="2256" name="CustomShape 30"/>
          <p:cNvSpPr/>
          <p:nvPr/>
        </p:nvSpPr>
        <p:spPr>
          <a:xfrm>
            <a:off x="979704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M5 instance</a:t>
            </a:r>
            <a:endParaRPr b="0" lang="en-US" sz="1100" spc="-1" strike="noStrike">
              <a:latin typeface="Arial"/>
            </a:endParaRPr>
          </a:p>
        </p:txBody>
      </p:sp>
      <p:sp>
        <p:nvSpPr>
          <p:cNvPr id="2257" name="CustomShape 31"/>
          <p:cNvSpPr/>
          <p:nvPr/>
        </p:nvSpPr>
        <p:spPr>
          <a:xfrm>
            <a:off x="240840" y="3961080"/>
            <a:ext cx="1986120" cy="425160"/>
          </a:xfrm>
          <a:prstGeom prst="rect">
            <a:avLst/>
          </a:prstGeom>
          <a:noFill/>
          <a:ln>
            <a:noFill/>
          </a:ln>
        </p:spPr>
        <p:style>
          <a:lnRef idx="0"/>
          <a:fillRef idx="0"/>
          <a:effectRef idx="0"/>
          <a:fontRef idx="minor"/>
        </p:style>
        <p:txBody>
          <a:bodyPr rIns="90000" tIns="45000" bIns="45000">
            <a:spAutoFit/>
          </a:bodyPr>
          <a:p>
            <a:pPr>
              <a:lnSpc>
                <a:spcPct val="100000"/>
              </a:lnSpc>
            </a:pPr>
            <a:r>
              <a:rPr b="0" lang="en-US" sz="1100" spc="-1" strike="noStrike">
                <a:solidFill>
                  <a:srgbClr val="ffffff"/>
                </a:solidFill>
                <a:latin typeface="Arial"/>
                <a:ea typeface="Amazon Ember"/>
              </a:rPr>
              <a:t>General Purpose </a:t>
            </a:r>
            <a:br/>
            <a:r>
              <a:rPr b="0" lang="en-US" sz="1100" spc="-1" strike="noStrike">
                <a:solidFill>
                  <a:srgbClr val="ffffff"/>
                </a:solidFill>
                <a:latin typeface="Arial"/>
                <a:ea typeface="Amazon Ember"/>
              </a:rPr>
              <a:t>instances</a:t>
            </a:r>
            <a:endParaRPr b="0" lang="en-US" sz="1100" spc="-1" strike="noStrike">
              <a:latin typeface="Arial"/>
            </a:endParaRPr>
          </a:p>
        </p:txBody>
      </p:sp>
      <p:sp>
        <p:nvSpPr>
          <p:cNvPr id="2258" name="CustomShape 32"/>
          <p:cNvSpPr/>
          <p:nvPr/>
        </p:nvSpPr>
        <p:spPr>
          <a:xfrm>
            <a:off x="6522480" y="3340440"/>
            <a:ext cx="123660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Habana Gaudi instance</a:t>
            </a:r>
            <a:endParaRPr b="0" lang="en-US" sz="1100" spc="-1" strike="noStrike">
              <a:latin typeface="Arial"/>
            </a:endParaRPr>
          </a:p>
        </p:txBody>
      </p:sp>
      <p:sp>
        <p:nvSpPr>
          <p:cNvPr id="2259" name="CustomShape 33"/>
          <p:cNvSpPr/>
          <p:nvPr/>
        </p:nvSpPr>
        <p:spPr>
          <a:xfrm>
            <a:off x="7654680" y="3340440"/>
            <a:ext cx="111528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Trainium instance</a:t>
            </a:r>
            <a:endParaRPr b="0" lang="en-US" sz="1100" spc="-1" strike="noStrike">
              <a:latin typeface="Arial"/>
            </a:endParaRPr>
          </a:p>
        </p:txBody>
      </p:sp>
      <p:pic>
        <p:nvPicPr>
          <p:cNvPr id="2260" name="Graphic 75" descr=""/>
          <p:cNvPicPr/>
          <p:nvPr/>
        </p:nvPicPr>
        <p:blipFill>
          <a:blip r:embed="rId25"/>
          <a:stretch/>
        </p:blipFill>
        <p:spPr>
          <a:xfrm>
            <a:off x="6912720" y="2881440"/>
            <a:ext cx="456840" cy="456840"/>
          </a:xfrm>
          <a:prstGeom prst="rect">
            <a:avLst/>
          </a:prstGeom>
          <a:ln>
            <a:noFill/>
          </a:ln>
        </p:spPr>
      </p:pic>
      <p:pic>
        <p:nvPicPr>
          <p:cNvPr id="2261" name="Graphic 77" descr=""/>
          <p:cNvPicPr/>
          <p:nvPr/>
        </p:nvPicPr>
        <p:blipFill>
          <a:blip r:embed="rId26"/>
          <a:stretch/>
        </p:blipFill>
        <p:spPr>
          <a:xfrm>
            <a:off x="7983360" y="288144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26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7A49D547-9E87-46F1-813F-0E2001C36E9F}" type="slidenum">
              <a:rPr b="0" lang="en-US" sz="1200" spc="-1" strike="noStrike">
                <a:solidFill>
                  <a:srgbClr val="ffffff"/>
                </a:solidFill>
                <a:latin typeface="Arial"/>
              </a:rPr>
              <a:t>23</a:t>
            </a:fld>
            <a:endParaRPr b="0" lang="en-US" sz="1200" spc="-1" strike="noStrike">
              <a:latin typeface="Times New Roman"/>
            </a:endParaRPr>
          </a:p>
        </p:txBody>
      </p:sp>
      <p:sp>
        <p:nvSpPr>
          <p:cNvPr id="226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26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2/9</a:t>
            </a:r>
            <a:endParaRPr b="0" lang="en-US" sz="1800" spc="-1" strike="noStrike">
              <a:solidFill>
                <a:srgbClr val="ffffff"/>
              </a:solidFill>
              <a:latin typeface="Arial"/>
            </a:endParaRPr>
          </a:p>
        </p:txBody>
      </p:sp>
      <p:pic>
        <p:nvPicPr>
          <p:cNvPr id="2266" name="Graphic 5" descr=""/>
          <p:cNvPicPr/>
          <p:nvPr/>
        </p:nvPicPr>
        <p:blipFill>
          <a:blip r:embed="rId1"/>
          <a:stretch/>
        </p:blipFill>
        <p:spPr>
          <a:xfrm>
            <a:off x="2987640" y="1182600"/>
            <a:ext cx="761760" cy="761760"/>
          </a:xfrm>
          <a:prstGeom prst="rect">
            <a:avLst/>
          </a:prstGeom>
          <a:ln>
            <a:noFill/>
          </a:ln>
        </p:spPr>
      </p:pic>
      <p:sp>
        <p:nvSpPr>
          <p:cNvPr id="2267" name="CustomShape 5"/>
          <p:cNvSpPr/>
          <p:nvPr/>
        </p:nvSpPr>
        <p:spPr>
          <a:xfrm>
            <a:off x="2227320" y="1946160"/>
            <a:ext cx="22680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 Compute Cloud (Amazon EC2)</a:t>
            </a:r>
            <a:endParaRPr b="0" lang="en-US" sz="1200" spc="-1" strike="noStrike">
              <a:latin typeface="Arial"/>
            </a:endParaRPr>
          </a:p>
        </p:txBody>
      </p:sp>
      <p:sp>
        <p:nvSpPr>
          <p:cNvPr id="2268" name="CustomShape 6"/>
          <p:cNvSpPr/>
          <p:nvPr/>
        </p:nvSpPr>
        <p:spPr>
          <a:xfrm>
            <a:off x="2324160" y="441684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R6g instance</a:t>
            </a:r>
            <a:endParaRPr b="0" lang="en-US" sz="1100" spc="-1" strike="noStrike">
              <a:latin typeface="Arial"/>
            </a:endParaRPr>
          </a:p>
        </p:txBody>
      </p:sp>
      <p:pic>
        <p:nvPicPr>
          <p:cNvPr id="2269" name="Graphic 74" descr=""/>
          <p:cNvPicPr/>
          <p:nvPr/>
        </p:nvPicPr>
        <p:blipFill>
          <a:blip r:embed="rId2"/>
          <a:stretch/>
        </p:blipFill>
        <p:spPr>
          <a:xfrm>
            <a:off x="2654280" y="3959640"/>
            <a:ext cx="456840" cy="456840"/>
          </a:xfrm>
          <a:prstGeom prst="rect">
            <a:avLst/>
          </a:prstGeom>
          <a:ln>
            <a:noFill/>
          </a:ln>
        </p:spPr>
      </p:pic>
      <p:pic>
        <p:nvPicPr>
          <p:cNvPr id="2270" name="Graphic 56" descr=""/>
          <p:cNvPicPr/>
          <p:nvPr/>
        </p:nvPicPr>
        <p:blipFill>
          <a:blip r:embed="rId3"/>
          <a:stretch/>
        </p:blipFill>
        <p:spPr>
          <a:xfrm>
            <a:off x="4788360" y="3959640"/>
            <a:ext cx="456840" cy="456840"/>
          </a:xfrm>
          <a:prstGeom prst="rect">
            <a:avLst/>
          </a:prstGeom>
          <a:ln>
            <a:noFill/>
          </a:ln>
        </p:spPr>
      </p:pic>
      <p:pic>
        <p:nvPicPr>
          <p:cNvPr id="2271" name="Graphic 58" descr=""/>
          <p:cNvPicPr/>
          <p:nvPr/>
        </p:nvPicPr>
        <p:blipFill>
          <a:blip r:embed="rId4"/>
          <a:stretch/>
        </p:blipFill>
        <p:spPr>
          <a:xfrm>
            <a:off x="5855400" y="3959640"/>
            <a:ext cx="456840" cy="456840"/>
          </a:xfrm>
          <a:prstGeom prst="rect">
            <a:avLst/>
          </a:prstGeom>
          <a:ln>
            <a:noFill/>
          </a:ln>
        </p:spPr>
      </p:pic>
      <p:sp>
        <p:nvSpPr>
          <p:cNvPr id="2272" name="CustomShape 7"/>
          <p:cNvSpPr/>
          <p:nvPr/>
        </p:nvSpPr>
        <p:spPr>
          <a:xfrm>
            <a:off x="339120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R5gd instance</a:t>
            </a:r>
            <a:endParaRPr b="0" lang="en-US" sz="1100" spc="-1" strike="noStrike">
              <a:latin typeface="Arial"/>
            </a:endParaRPr>
          </a:p>
        </p:txBody>
      </p:sp>
      <p:sp>
        <p:nvSpPr>
          <p:cNvPr id="2273" name="CustomShape 8"/>
          <p:cNvSpPr/>
          <p:nvPr/>
        </p:nvSpPr>
        <p:spPr>
          <a:xfrm>
            <a:off x="445896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R5 instance</a:t>
            </a:r>
            <a:endParaRPr b="0" lang="en-US" sz="1100" spc="-1" strike="noStrike">
              <a:latin typeface="Arial"/>
            </a:endParaRPr>
          </a:p>
        </p:txBody>
      </p:sp>
      <p:sp>
        <p:nvSpPr>
          <p:cNvPr id="2274" name="CustomShape 9"/>
          <p:cNvSpPr/>
          <p:nvPr/>
        </p:nvSpPr>
        <p:spPr>
          <a:xfrm>
            <a:off x="552672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R5d instance</a:t>
            </a:r>
            <a:endParaRPr b="0" lang="en-US" sz="1100" spc="-1" strike="noStrike">
              <a:latin typeface="Arial"/>
            </a:endParaRPr>
          </a:p>
        </p:txBody>
      </p:sp>
      <p:sp>
        <p:nvSpPr>
          <p:cNvPr id="2275" name="CustomShape 10"/>
          <p:cNvSpPr/>
          <p:nvPr/>
        </p:nvSpPr>
        <p:spPr>
          <a:xfrm>
            <a:off x="659412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R5a instance</a:t>
            </a:r>
            <a:endParaRPr b="0" lang="en-US" sz="1100" spc="-1" strike="noStrike">
              <a:latin typeface="Arial"/>
            </a:endParaRPr>
          </a:p>
        </p:txBody>
      </p:sp>
      <p:pic>
        <p:nvPicPr>
          <p:cNvPr id="2276" name="Graphic 83" descr=""/>
          <p:cNvPicPr/>
          <p:nvPr/>
        </p:nvPicPr>
        <p:blipFill>
          <a:blip r:embed="rId5"/>
          <a:stretch/>
        </p:blipFill>
        <p:spPr>
          <a:xfrm>
            <a:off x="6922440" y="3959640"/>
            <a:ext cx="456840" cy="456840"/>
          </a:xfrm>
          <a:prstGeom prst="rect">
            <a:avLst/>
          </a:prstGeom>
          <a:ln>
            <a:noFill/>
          </a:ln>
        </p:spPr>
      </p:pic>
      <p:pic>
        <p:nvPicPr>
          <p:cNvPr id="2277" name="Graphic 46" descr=""/>
          <p:cNvPicPr/>
          <p:nvPr/>
        </p:nvPicPr>
        <p:blipFill>
          <a:blip r:embed="rId6"/>
          <a:stretch/>
        </p:blipFill>
        <p:spPr>
          <a:xfrm>
            <a:off x="3721320" y="3959640"/>
            <a:ext cx="456840" cy="456840"/>
          </a:xfrm>
          <a:prstGeom prst="rect">
            <a:avLst/>
          </a:prstGeom>
          <a:ln>
            <a:noFill/>
          </a:ln>
        </p:spPr>
      </p:pic>
      <p:pic>
        <p:nvPicPr>
          <p:cNvPr id="2278" name="Graphic 108" descr=""/>
          <p:cNvPicPr/>
          <p:nvPr/>
        </p:nvPicPr>
        <p:blipFill>
          <a:blip r:embed="rId7"/>
          <a:stretch/>
        </p:blipFill>
        <p:spPr>
          <a:xfrm>
            <a:off x="7989480" y="3959640"/>
            <a:ext cx="456840" cy="456840"/>
          </a:xfrm>
          <a:prstGeom prst="rect">
            <a:avLst/>
          </a:prstGeom>
          <a:ln>
            <a:noFill/>
          </a:ln>
        </p:spPr>
      </p:pic>
      <p:pic>
        <p:nvPicPr>
          <p:cNvPr id="2279" name="Graphic 98" descr=""/>
          <p:cNvPicPr/>
          <p:nvPr/>
        </p:nvPicPr>
        <p:blipFill>
          <a:blip r:embed="rId8"/>
          <a:stretch/>
        </p:blipFill>
        <p:spPr>
          <a:xfrm>
            <a:off x="3721320" y="5026320"/>
            <a:ext cx="456840" cy="456840"/>
          </a:xfrm>
          <a:prstGeom prst="rect">
            <a:avLst/>
          </a:prstGeom>
          <a:ln>
            <a:noFill/>
          </a:ln>
        </p:spPr>
      </p:pic>
      <p:pic>
        <p:nvPicPr>
          <p:cNvPr id="2280" name="Graphic 99" descr=""/>
          <p:cNvPicPr/>
          <p:nvPr/>
        </p:nvPicPr>
        <p:blipFill>
          <a:blip r:embed="rId9"/>
          <a:stretch/>
        </p:blipFill>
        <p:spPr>
          <a:xfrm>
            <a:off x="2654280" y="5026320"/>
            <a:ext cx="456840" cy="456840"/>
          </a:xfrm>
          <a:prstGeom prst="rect">
            <a:avLst/>
          </a:prstGeom>
          <a:ln>
            <a:noFill/>
          </a:ln>
        </p:spPr>
      </p:pic>
      <p:sp>
        <p:nvSpPr>
          <p:cNvPr id="2281" name="CustomShape 11"/>
          <p:cNvSpPr/>
          <p:nvPr/>
        </p:nvSpPr>
        <p:spPr>
          <a:xfrm>
            <a:off x="766188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R5ad instance</a:t>
            </a:r>
            <a:endParaRPr b="0" lang="en-US" sz="1100" spc="-1" strike="noStrike">
              <a:latin typeface="Arial"/>
            </a:endParaRPr>
          </a:p>
        </p:txBody>
      </p:sp>
      <p:sp>
        <p:nvSpPr>
          <p:cNvPr id="2282" name="CustomShape 12"/>
          <p:cNvSpPr/>
          <p:nvPr/>
        </p:nvSpPr>
        <p:spPr>
          <a:xfrm>
            <a:off x="232164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Rdn instance</a:t>
            </a:r>
            <a:endParaRPr b="0" lang="en-US" sz="1100" spc="-1" strike="noStrike">
              <a:latin typeface="Arial"/>
            </a:endParaRPr>
          </a:p>
        </p:txBody>
      </p:sp>
      <p:sp>
        <p:nvSpPr>
          <p:cNvPr id="2283" name="CustomShape 13"/>
          <p:cNvSpPr/>
          <p:nvPr/>
        </p:nvSpPr>
        <p:spPr>
          <a:xfrm>
            <a:off x="338796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R4 instance</a:t>
            </a:r>
            <a:endParaRPr b="0" lang="en-US" sz="1100" spc="-1" strike="noStrike">
              <a:latin typeface="Arial"/>
            </a:endParaRPr>
          </a:p>
        </p:txBody>
      </p:sp>
      <p:sp>
        <p:nvSpPr>
          <p:cNvPr id="2284" name="CustomShape 14"/>
          <p:cNvSpPr/>
          <p:nvPr/>
        </p:nvSpPr>
        <p:spPr>
          <a:xfrm>
            <a:off x="445428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X1e instance</a:t>
            </a:r>
            <a:endParaRPr b="0" lang="en-US" sz="1100" spc="-1" strike="noStrike">
              <a:latin typeface="Arial"/>
            </a:endParaRPr>
          </a:p>
        </p:txBody>
      </p:sp>
      <p:sp>
        <p:nvSpPr>
          <p:cNvPr id="2285" name="CustomShape 15"/>
          <p:cNvSpPr/>
          <p:nvPr/>
        </p:nvSpPr>
        <p:spPr>
          <a:xfrm>
            <a:off x="552060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X1 instance</a:t>
            </a:r>
            <a:endParaRPr b="0" lang="en-US" sz="1100" spc="-1" strike="noStrike">
              <a:latin typeface="Arial"/>
            </a:endParaRPr>
          </a:p>
        </p:txBody>
      </p:sp>
      <p:sp>
        <p:nvSpPr>
          <p:cNvPr id="2286" name="CustomShape 16"/>
          <p:cNvSpPr/>
          <p:nvPr/>
        </p:nvSpPr>
        <p:spPr>
          <a:xfrm>
            <a:off x="6586920" y="5480280"/>
            <a:ext cx="1115280" cy="4251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High Memory instance</a:t>
            </a:r>
            <a:endParaRPr b="0" lang="en-US" sz="1100" spc="-1" strike="noStrike">
              <a:latin typeface="Arial"/>
            </a:endParaRPr>
          </a:p>
        </p:txBody>
      </p:sp>
      <p:sp>
        <p:nvSpPr>
          <p:cNvPr id="2287" name="CustomShape 17"/>
          <p:cNvSpPr/>
          <p:nvPr/>
        </p:nvSpPr>
        <p:spPr>
          <a:xfrm>
            <a:off x="765324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z1d instance</a:t>
            </a:r>
            <a:endParaRPr b="0" lang="en-US" sz="1100" spc="-1" strike="noStrike">
              <a:latin typeface="Arial"/>
            </a:endParaRPr>
          </a:p>
        </p:txBody>
      </p:sp>
      <p:pic>
        <p:nvPicPr>
          <p:cNvPr id="2288" name="Graphic 94" descr=""/>
          <p:cNvPicPr/>
          <p:nvPr/>
        </p:nvPicPr>
        <p:blipFill>
          <a:blip r:embed="rId10"/>
          <a:stretch/>
        </p:blipFill>
        <p:spPr>
          <a:xfrm>
            <a:off x="4788360" y="5026320"/>
            <a:ext cx="456840" cy="456840"/>
          </a:xfrm>
          <a:prstGeom prst="rect">
            <a:avLst/>
          </a:prstGeom>
          <a:ln>
            <a:noFill/>
          </a:ln>
        </p:spPr>
      </p:pic>
      <p:pic>
        <p:nvPicPr>
          <p:cNvPr id="2289" name="Graphic 115" descr=""/>
          <p:cNvPicPr/>
          <p:nvPr/>
        </p:nvPicPr>
        <p:blipFill>
          <a:blip r:embed="rId11"/>
          <a:stretch/>
        </p:blipFill>
        <p:spPr>
          <a:xfrm>
            <a:off x="6922440" y="5026320"/>
            <a:ext cx="456840" cy="456840"/>
          </a:xfrm>
          <a:prstGeom prst="rect">
            <a:avLst/>
          </a:prstGeom>
          <a:ln>
            <a:noFill/>
          </a:ln>
        </p:spPr>
      </p:pic>
      <p:pic>
        <p:nvPicPr>
          <p:cNvPr id="2290" name="Graphic 84" descr=""/>
          <p:cNvPicPr/>
          <p:nvPr/>
        </p:nvPicPr>
        <p:blipFill>
          <a:blip r:embed="rId12"/>
          <a:stretch/>
        </p:blipFill>
        <p:spPr>
          <a:xfrm>
            <a:off x="5855400" y="5026320"/>
            <a:ext cx="456840" cy="456840"/>
          </a:xfrm>
          <a:prstGeom prst="rect">
            <a:avLst/>
          </a:prstGeom>
          <a:ln>
            <a:noFill/>
          </a:ln>
        </p:spPr>
      </p:pic>
      <p:pic>
        <p:nvPicPr>
          <p:cNvPr id="2291" name="Graphic 104" descr=""/>
          <p:cNvPicPr/>
          <p:nvPr/>
        </p:nvPicPr>
        <p:blipFill>
          <a:blip r:embed="rId13"/>
          <a:stretch/>
        </p:blipFill>
        <p:spPr>
          <a:xfrm>
            <a:off x="7989480" y="5026320"/>
            <a:ext cx="456840" cy="456840"/>
          </a:xfrm>
          <a:prstGeom prst="rect">
            <a:avLst/>
          </a:prstGeom>
          <a:ln>
            <a:noFill/>
          </a:ln>
        </p:spPr>
      </p:pic>
      <p:pic>
        <p:nvPicPr>
          <p:cNvPr id="2292" name="Graphic 108" descr=""/>
          <p:cNvPicPr/>
          <p:nvPr/>
        </p:nvPicPr>
        <p:blipFill>
          <a:blip r:embed="rId14"/>
          <a:stretch/>
        </p:blipFill>
        <p:spPr>
          <a:xfrm>
            <a:off x="9056160" y="3959640"/>
            <a:ext cx="456840" cy="456840"/>
          </a:xfrm>
          <a:prstGeom prst="rect">
            <a:avLst/>
          </a:prstGeom>
          <a:ln>
            <a:noFill/>
          </a:ln>
        </p:spPr>
      </p:pic>
      <p:sp>
        <p:nvSpPr>
          <p:cNvPr id="2293" name="CustomShape 18"/>
          <p:cNvSpPr/>
          <p:nvPr/>
        </p:nvSpPr>
        <p:spPr>
          <a:xfrm>
            <a:off x="872928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R5b instance</a:t>
            </a:r>
            <a:endParaRPr b="0" lang="en-US" sz="1100" spc="-1" strike="noStrike">
              <a:latin typeface="Arial"/>
            </a:endParaRPr>
          </a:p>
        </p:txBody>
      </p:sp>
      <p:pic>
        <p:nvPicPr>
          <p:cNvPr id="2294" name="Graphic 108" descr=""/>
          <p:cNvPicPr/>
          <p:nvPr/>
        </p:nvPicPr>
        <p:blipFill>
          <a:blip r:embed="rId15"/>
          <a:stretch/>
        </p:blipFill>
        <p:spPr>
          <a:xfrm>
            <a:off x="10123200" y="3959640"/>
            <a:ext cx="456840" cy="456840"/>
          </a:xfrm>
          <a:prstGeom prst="rect">
            <a:avLst/>
          </a:prstGeom>
          <a:ln>
            <a:noFill/>
          </a:ln>
        </p:spPr>
      </p:pic>
      <p:sp>
        <p:nvSpPr>
          <p:cNvPr id="2295" name="CustomShape 19"/>
          <p:cNvSpPr/>
          <p:nvPr/>
        </p:nvSpPr>
        <p:spPr>
          <a:xfrm>
            <a:off x="979704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R5n instance</a:t>
            </a:r>
            <a:endParaRPr b="0" lang="en-US" sz="1100" spc="-1" strike="noStrike">
              <a:latin typeface="Arial"/>
            </a:endParaRPr>
          </a:p>
        </p:txBody>
      </p:sp>
      <p:sp>
        <p:nvSpPr>
          <p:cNvPr id="2296" name="CustomShape 20"/>
          <p:cNvSpPr/>
          <p:nvPr/>
        </p:nvSpPr>
        <p:spPr>
          <a:xfrm>
            <a:off x="240840" y="2916000"/>
            <a:ext cx="1986120" cy="425160"/>
          </a:xfrm>
          <a:prstGeom prst="rect">
            <a:avLst/>
          </a:prstGeom>
          <a:noFill/>
          <a:ln>
            <a:noFill/>
          </a:ln>
        </p:spPr>
        <p:style>
          <a:lnRef idx="0"/>
          <a:fillRef idx="0"/>
          <a:effectRef idx="0"/>
          <a:fontRef idx="minor"/>
        </p:style>
        <p:txBody>
          <a:bodyPr rIns="90000" tIns="45000" bIns="45000">
            <a:spAutoFit/>
          </a:bodyPr>
          <a:p>
            <a:pPr>
              <a:lnSpc>
                <a:spcPct val="100000"/>
              </a:lnSpc>
            </a:pPr>
            <a:r>
              <a:rPr b="0" lang="en-US" sz="1100" spc="-1" strike="noStrike">
                <a:solidFill>
                  <a:srgbClr val="ffffff"/>
                </a:solidFill>
                <a:latin typeface="Arial"/>
                <a:ea typeface="Amazon Ember"/>
              </a:rPr>
              <a:t>Compute Optimized </a:t>
            </a:r>
            <a:br/>
            <a:r>
              <a:rPr b="0" lang="en-US" sz="1100" spc="-1" strike="noStrike">
                <a:solidFill>
                  <a:srgbClr val="ffffff"/>
                </a:solidFill>
                <a:latin typeface="Arial"/>
                <a:ea typeface="Amazon Ember"/>
              </a:rPr>
              <a:t>instances</a:t>
            </a:r>
            <a:endParaRPr b="0" lang="en-US" sz="1100" spc="-1" strike="noStrike">
              <a:latin typeface="Arial"/>
            </a:endParaRPr>
          </a:p>
        </p:txBody>
      </p:sp>
      <p:sp>
        <p:nvSpPr>
          <p:cNvPr id="2297" name="CustomShape 21"/>
          <p:cNvSpPr/>
          <p:nvPr/>
        </p:nvSpPr>
        <p:spPr>
          <a:xfrm>
            <a:off x="2319480" y="333864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C6g instance</a:t>
            </a:r>
            <a:endParaRPr b="0" lang="en-US" sz="1100" spc="-1" strike="noStrike">
              <a:latin typeface="Arial"/>
            </a:endParaRPr>
          </a:p>
        </p:txBody>
      </p:sp>
      <p:pic>
        <p:nvPicPr>
          <p:cNvPr id="2298" name="Graphic 117" descr=""/>
          <p:cNvPicPr/>
          <p:nvPr/>
        </p:nvPicPr>
        <p:blipFill>
          <a:blip r:embed="rId16"/>
          <a:stretch/>
        </p:blipFill>
        <p:spPr>
          <a:xfrm>
            <a:off x="2654280" y="2881440"/>
            <a:ext cx="456840" cy="456840"/>
          </a:xfrm>
          <a:prstGeom prst="rect">
            <a:avLst/>
          </a:prstGeom>
          <a:ln>
            <a:noFill/>
          </a:ln>
        </p:spPr>
      </p:pic>
      <p:pic>
        <p:nvPicPr>
          <p:cNvPr id="2299" name="Graphic 56" descr=""/>
          <p:cNvPicPr/>
          <p:nvPr/>
        </p:nvPicPr>
        <p:blipFill>
          <a:blip r:embed="rId17"/>
          <a:stretch/>
        </p:blipFill>
        <p:spPr>
          <a:xfrm>
            <a:off x="4783680" y="2881440"/>
            <a:ext cx="456840" cy="456840"/>
          </a:xfrm>
          <a:prstGeom prst="rect">
            <a:avLst/>
          </a:prstGeom>
          <a:ln>
            <a:noFill/>
          </a:ln>
        </p:spPr>
      </p:pic>
      <p:pic>
        <p:nvPicPr>
          <p:cNvPr id="2300" name="Graphic 58" descr=""/>
          <p:cNvPicPr/>
          <p:nvPr/>
        </p:nvPicPr>
        <p:blipFill>
          <a:blip r:embed="rId18"/>
          <a:stretch/>
        </p:blipFill>
        <p:spPr>
          <a:xfrm>
            <a:off x="5850720" y="2881440"/>
            <a:ext cx="456840" cy="456840"/>
          </a:xfrm>
          <a:prstGeom prst="rect">
            <a:avLst/>
          </a:prstGeom>
          <a:ln>
            <a:noFill/>
          </a:ln>
        </p:spPr>
      </p:pic>
      <p:sp>
        <p:nvSpPr>
          <p:cNvPr id="2301" name="CustomShape 22"/>
          <p:cNvSpPr/>
          <p:nvPr/>
        </p:nvSpPr>
        <p:spPr>
          <a:xfrm>
            <a:off x="338652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C6gd instance</a:t>
            </a:r>
            <a:endParaRPr b="0" lang="en-US" sz="1100" spc="-1" strike="noStrike">
              <a:latin typeface="Arial"/>
            </a:endParaRPr>
          </a:p>
        </p:txBody>
      </p:sp>
      <p:sp>
        <p:nvSpPr>
          <p:cNvPr id="2302" name="CustomShape 23"/>
          <p:cNvSpPr/>
          <p:nvPr/>
        </p:nvSpPr>
        <p:spPr>
          <a:xfrm>
            <a:off x="445428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C5 instance</a:t>
            </a:r>
            <a:endParaRPr b="0" lang="en-US" sz="1100" spc="-1" strike="noStrike">
              <a:latin typeface="Arial"/>
            </a:endParaRPr>
          </a:p>
        </p:txBody>
      </p:sp>
      <p:sp>
        <p:nvSpPr>
          <p:cNvPr id="2303" name="CustomShape 24"/>
          <p:cNvSpPr/>
          <p:nvPr/>
        </p:nvSpPr>
        <p:spPr>
          <a:xfrm>
            <a:off x="552204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C5d instance</a:t>
            </a:r>
            <a:endParaRPr b="0" lang="en-US" sz="1100" spc="-1" strike="noStrike">
              <a:latin typeface="Arial"/>
            </a:endParaRPr>
          </a:p>
        </p:txBody>
      </p:sp>
      <p:sp>
        <p:nvSpPr>
          <p:cNvPr id="2304" name="CustomShape 25"/>
          <p:cNvSpPr/>
          <p:nvPr/>
        </p:nvSpPr>
        <p:spPr>
          <a:xfrm>
            <a:off x="658944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C5a instance</a:t>
            </a:r>
            <a:endParaRPr b="0" lang="en-US" sz="1100" spc="-1" strike="noStrike">
              <a:latin typeface="Arial"/>
            </a:endParaRPr>
          </a:p>
        </p:txBody>
      </p:sp>
      <p:pic>
        <p:nvPicPr>
          <p:cNvPr id="2305" name="Graphic 83" descr=""/>
          <p:cNvPicPr/>
          <p:nvPr/>
        </p:nvPicPr>
        <p:blipFill>
          <a:blip r:embed="rId19"/>
          <a:stretch/>
        </p:blipFill>
        <p:spPr>
          <a:xfrm>
            <a:off x="6917760" y="2881440"/>
            <a:ext cx="456840" cy="456840"/>
          </a:xfrm>
          <a:prstGeom prst="rect">
            <a:avLst/>
          </a:prstGeom>
          <a:ln>
            <a:noFill/>
          </a:ln>
        </p:spPr>
      </p:pic>
      <p:pic>
        <p:nvPicPr>
          <p:cNvPr id="2306" name="Graphic 46" descr=""/>
          <p:cNvPicPr/>
          <p:nvPr/>
        </p:nvPicPr>
        <p:blipFill>
          <a:blip r:embed="rId20"/>
          <a:stretch/>
        </p:blipFill>
        <p:spPr>
          <a:xfrm>
            <a:off x="3716640" y="2881440"/>
            <a:ext cx="456840" cy="456840"/>
          </a:xfrm>
          <a:prstGeom prst="rect">
            <a:avLst/>
          </a:prstGeom>
          <a:ln>
            <a:noFill/>
          </a:ln>
        </p:spPr>
      </p:pic>
      <p:pic>
        <p:nvPicPr>
          <p:cNvPr id="2307" name="Graphic 108" descr=""/>
          <p:cNvPicPr/>
          <p:nvPr/>
        </p:nvPicPr>
        <p:blipFill>
          <a:blip r:embed="rId21"/>
          <a:stretch/>
        </p:blipFill>
        <p:spPr>
          <a:xfrm>
            <a:off x="7984800" y="2881440"/>
            <a:ext cx="456840" cy="456840"/>
          </a:xfrm>
          <a:prstGeom prst="rect">
            <a:avLst/>
          </a:prstGeom>
          <a:ln>
            <a:noFill/>
          </a:ln>
        </p:spPr>
      </p:pic>
      <p:sp>
        <p:nvSpPr>
          <p:cNvPr id="2308" name="CustomShape 26"/>
          <p:cNvSpPr/>
          <p:nvPr/>
        </p:nvSpPr>
        <p:spPr>
          <a:xfrm>
            <a:off x="765720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C5ad instance</a:t>
            </a:r>
            <a:endParaRPr b="0" lang="en-US" sz="1100" spc="-1" strike="noStrike">
              <a:latin typeface="Arial"/>
            </a:endParaRPr>
          </a:p>
        </p:txBody>
      </p:sp>
      <p:pic>
        <p:nvPicPr>
          <p:cNvPr id="2309" name="Graphic 108" descr=""/>
          <p:cNvPicPr/>
          <p:nvPr/>
        </p:nvPicPr>
        <p:blipFill>
          <a:blip r:embed="rId22"/>
          <a:stretch/>
        </p:blipFill>
        <p:spPr>
          <a:xfrm>
            <a:off x="9042840" y="2881440"/>
            <a:ext cx="456840" cy="456840"/>
          </a:xfrm>
          <a:prstGeom prst="rect">
            <a:avLst/>
          </a:prstGeom>
          <a:ln>
            <a:noFill/>
          </a:ln>
        </p:spPr>
      </p:pic>
      <p:sp>
        <p:nvSpPr>
          <p:cNvPr id="2310" name="CustomShape 27"/>
          <p:cNvSpPr/>
          <p:nvPr/>
        </p:nvSpPr>
        <p:spPr>
          <a:xfrm>
            <a:off x="872460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C5n instance</a:t>
            </a:r>
            <a:endParaRPr b="0" lang="en-US" sz="1100" spc="-1" strike="noStrike">
              <a:latin typeface="Arial"/>
            </a:endParaRPr>
          </a:p>
        </p:txBody>
      </p:sp>
      <p:pic>
        <p:nvPicPr>
          <p:cNvPr id="2311" name="Graphic 108" descr=""/>
          <p:cNvPicPr/>
          <p:nvPr/>
        </p:nvPicPr>
        <p:blipFill>
          <a:blip r:embed="rId23"/>
          <a:stretch/>
        </p:blipFill>
        <p:spPr>
          <a:xfrm>
            <a:off x="10118520" y="2881440"/>
            <a:ext cx="456840" cy="456840"/>
          </a:xfrm>
          <a:prstGeom prst="rect">
            <a:avLst/>
          </a:prstGeom>
          <a:ln>
            <a:noFill/>
          </a:ln>
        </p:spPr>
      </p:pic>
      <p:sp>
        <p:nvSpPr>
          <p:cNvPr id="2312" name="CustomShape 28"/>
          <p:cNvSpPr/>
          <p:nvPr/>
        </p:nvSpPr>
        <p:spPr>
          <a:xfrm>
            <a:off x="979236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C4 instance</a:t>
            </a:r>
            <a:endParaRPr b="0" lang="en-US" sz="1100" spc="-1" strike="noStrike">
              <a:latin typeface="Arial"/>
            </a:endParaRPr>
          </a:p>
        </p:txBody>
      </p:sp>
      <p:sp>
        <p:nvSpPr>
          <p:cNvPr id="2313" name="CustomShape 29"/>
          <p:cNvSpPr/>
          <p:nvPr/>
        </p:nvSpPr>
        <p:spPr>
          <a:xfrm>
            <a:off x="240840" y="3961080"/>
            <a:ext cx="1986120" cy="425160"/>
          </a:xfrm>
          <a:prstGeom prst="rect">
            <a:avLst/>
          </a:prstGeom>
          <a:noFill/>
          <a:ln>
            <a:noFill/>
          </a:ln>
        </p:spPr>
        <p:style>
          <a:lnRef idx="0"/>
          <a:fillRef idx="0"/>
          <a:effectRef idx="0"/>
          <a:fontRef idx="minor"/>
        </p:style>
        <p:txBody>
          <a:bodyPr rIns="90000" tIns="45000" bIns="45000">
            <a:spAutoFit/>
          </a:bodyPr>
          <a:p>
            <a:pPr>
              <a:lnSpc>
                <a:spcPct val="100000"/>
              </a:lnSpc>
            </a:pPr>
            <a:r>
              <a:rPr b="0" lang="en-US" sz="1100" spc="-1" strike="noStrike">
                <a:solidFill>
                  <a:srgbClr val="ffffff"/>
                </a:solidFill>
                <a:latin typeface="Arial"/>
                <a:ea typeface="Amazon Ember"/>
              </a:rPr>
              <a:t>Memory Optimized </a:t>
            </a:r>
            <a:br/>
            <a:r>
              <a:rPr b="0" lang="en-US" sz="1100" spc="-1" strike="noStrike">
                <a:solidFill>
                  <a:srgbClr val="ffffff"/>
                </a:solidFill>
                <a:latin typeface="Arial"/>
                <a:ea typeface="Amazon Ember"/>
              </a:rPr>
              <a:t>instances</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4"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315"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9A6840C2-7025-4659-8F6F-8CA4E1832310}" type="slidenum">
              <a:rPr b="0" lang="en-US" sz="1200" spc="-1" strike="noStrike">
                <a:solidFill>
                  <a:srgbClr val="ffffff"/>
                </a:solidFill>
                <a:latin typeface="Arial"/>
              </a:rPr>
              <a:t>23</a:t>
            </a:fld>
            <a:endParaRPr b="0" lang="en-US" sz="1200" spc="-1" strike="noStrike">
              <a:latin typeface="Times New Roman"/>
            </a:endParaRPr>
          </a:p>
        </p:txBody>
      </p:sp>
      <p:sp>
        <p:nvSpPr>
          <p:cNvPr id="2316"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317"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3/9</a:t>
            </a:r>
            <a:endParaRPr b="0" lang="en-US" sz="1800" spc="-1" strike="noStrike">
              <a:solidFill>
                <a:srgbClr val="ffffff"/>
              </a:solidFill>
              <a:latin typeface="Arial"/>
            </a:endParaRPr>
          </a:p>
        </p:txBody>
      </p:sp>
      <p:pic>
        <p:nvPicPr>
          <p:cNvPr id="2318" name="Graphic 5" descr=""/>
          <p:cNvPicPr/>
          <p:nvPr/>
        </p:nvPicPr>
        <p:blipFill>
          <a:blip r:embed="rId1"/>
          <a:stretch/>
        </p:blipFill>
        <p:spPr>
          <a:xfrm>
            <a:off x="2987640" y="1182600"/>
            <a:ext cx="761760" cy="761760"/>
          </a:xfrm>
          <a:prstGeom prst="rect">
            <a:avLst/>
          </a:prstGeom>
          <a:ln>
            <a:noFill/>
          </a:ln>
        </p:spPr>
      </p:pic>
      <p:sp>
        <p:nvSpPr>
          <p:cNvPr id="2319" name="CustomShape 5"/>
          <p:cNvSpPr/>
          <p:nvPr/>
        </p:nvSpPr>
        <p:spPr>
          <a:xfrm>
            <a:off x="2227320" y="1946160"/>
            <a:ext cx="22680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 Compute Cloud (Amazon EC2)</a:t>
            </a:r>
            <a:endParaRPr b="0" lang="en-US" sz="1200" spc="-1" strike="noStrike">
              <a:latin typeface="Arial"/>
            </a:endParaRPr>
          </a:p>
        </p:txBody>
      </p:sp>
      <p:sp>
        <p:nvSpPr>
          <p:cNvPr id="2320" name="CustomShape 6"/>
          <p:cNvSpPr/>
          <p:nvPr/>
        </p:nvSpPr>
        <p:spPr>
          <a:xfrm>
            <a:off x="2324160" y="441684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G3 instance</a:t>
            </a:r>
            <a:endParaRPr b="0" lang="en-US" sz="1100" spc="-1" strike="noStrike">
              <a:latin typeface="Arial"/>
            </a:endParaRPr>
          </a:p>
        </p:txBody>
      </p:sp>
      <p:pic>
        <p:nvPicPr>
          <p:cNvPr id="2321" name="Graphic 74" descr=""/>
          <p:cNvPicPr/>
          <p:nvPr/>
        </p:nvPicPr>
        <p:blipFill>
          <a:blip r:embed="rId2"/>
          <a:stretch/>
        </p:blipFill>
        <p:spPr>
          <a:xfrm>
            <a:off x="2654280" y="3959640"/>
            <a:ext cx="456840" cy="456840"/>
          </a:xfrm>
          <a:prstGeom prst="rect">
            <a:avLst/>
          </a:prstGeom>
          <a:ln>
            <a:noFill/>
          </a:ln>
        </p:spPr>
      </p:pic>
      <p:sp>
        <p:nvSpPr>
          <p:cNvPr id="2322" name="CustomShape 7"/>
          <p:cNvSpPr/>
          <p:nvPr/>
        </p:nvSpPr>
        <p:spPr>
          <a:xfrm>
            <a:off x="3391200" y="44168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F1 instance</a:t>
            </a:r>
            <a:endParaRPr b="0" lang="en-US" sz="1100" spc="-1" strike="noStrike">
              <a:latin typeface="Arial"/>
            </a:endParaRPr>
          </a:p>
        </p:txBody>
      </p:sp>
      <p:pic>
        <p:nvPicPr>
          <p:cNvPr id="2323" name="Graphic 46" descr=""/>
          <p:cNvPicPr/>
          <p:nvPr/>
        </p:nvPicPr>
        <p:blipFill>
          <a:blip r:embed="rId3"/>
          <a:stretch/>
        </p:blipFill>
        <p:spPr>
          <a:xfrm>
            <a:off x="3721320" y="3959640"/>
            <a:ext cx="456840" cy="456840"/>
          </a:xfrm>
          <a:prstGeom prst="rect">
            <a:avLst/>
          </a:prstGeom>
          <a:ln>
            <a:noFill/>
          </a:ln>
        </p:spPr>
      </p:pic>
      <p:pic>
        <p:nvPicPr>
          <p:cNvPr id="2324" name="Graphic 98" descr=""/>
          <p:cNvPicPr/>
          <p:nvPr/>
        </p:nvPicPr>
        <p:blipFill>
          <a:blip r:embed="rId4"/>
          <a:stretch/>
        </p:blipFill>
        <p:spPr>
          <a:xfrm>
            <a:off x="3721320" y="5026320"/>
            <a:ext cx="456840" cy="456840"/>
          </a:xfrm>
          <a:prstGeom prst="rect">
            <a:avLst/>
          </a:prstGeom>
          <a:ln>
            <a:noFill/>
          </a:ln>
        </p:spPr>
      </p:pic>
      <p:pic>
        <p:nvPicPr>
          <p:cNvPr id="2325" name="Graphic 99" descr=""/>
          <p:cNvPicPr/>
          <p:nvPr/>
        </p:nvPicPr>
        <p:blipFill>
          <a:blip r:embed="rId5"/>
          <a:stretch/>
        </p:blipFill>
        <p:spPr>
          <a:xfrm>
            <a:off x="2654280" y="5026320"/>
            <a:ext cx="456840" cy="456840"/>
          </a:xfrm>
          <a:prstGeom prst="rect">
            <a:avLst/>
          </a:prstGeom>
          <a:ln>
            <a:noFill/>
          </a:ln>
        </p:spPr>
      </p:pic>
      <p:sp>
        <p:nvSpPr>
          <p:cNvPr id="2326" name="CustomShape 8"/>
          <p:cNvSpPr/>
          <p:nvPr/>
        </p:nvSpPr>
        <p:spPr>
          <a:xfrm>
            <a:off x="232164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I2 instance</a:t>
            </a:r>
            <a:endParaRPr b="0" lang="en-US" sz="1100" spc="-1" strike="noStrike">
              <a:latin typeface="Arial"/>
            </a:endParaRPr>
          </a:p>
        </p:txBody>
      </p:sp>
      <p:sp>
        <p:nvSpPr>
          <p:cNvPr id="2327" name="CustomShape 9"/>
          <p:cNvSpPr/>
          <p:nvPr/>
        </p:nvSpPr>
        <p:spPr>
          <a:xfrm>
            <a:off x="338796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I3 instance</a:t>
            </a:r>
            <a:endParaRPr b="0" lang="en-US" sz="1100" spc="-1" strike="noStrike">
              <a:latin typeface="Arial"/>
            </a:endParaRPr>
          </a:p>
        </p:txBody>
      </p:sp>
      <p:sp>
        <p:nvSpPr>
          <p:cNvPr id="2328" name="CustomShape 10"/>
          <p:cNvSpPr/>
          <p:nvPr/>
        </p:nvSpPr>
        <p:spPr>
          <a:xfrm>
            <a:off x="445428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I3en instance</a:t>
            </a:r>
            <a:endParaRPr b="0" lang="en-US" sz="1100" spc="-1" strike="noStrike">
              <a:latin typeface="Arial"/>
            </a:endParaRPr>
          </a:p>
        </p:txBody>
      </p:sp>
      <p:sp>
        <p:nvSpPr>
          <p:cNvPr id="2329" name="CustomShape 11"/>
          <p:cNvSpPr/>
          <p:nvPr/>
        </p:nvSpPr>
        <p:spPr>
          <a:xfrm>
            <a:off x="552060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DB instance</a:t>
            </a:r>
            <a:endParaRPr b="0" lang="en-US" sz="1100" spc="-1" strike="noStrike">
              <a:latin typeface="Arial"/>
            </a:endParaRPr>
          </a:p>
        </p:txBody>
      </p:sp>
      <p:sp>
        <p:nvSpPr>
          <p:cNvPr id="2330" name="CustomShape 12"/>
          <p:cNvSpPr/>
          <p:nvPr/>
        </p:nvSpPr>
        <p:spPr>
          <a:xfrm>
            <a:off x="658692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D2 instance</a:t>
            </a:r>
            <a:endParaRPr b="0" lang="en-US" sz="1100" spc="-1" strike="noStrike">
              <a:latin typeface="Arial"/>
            </a:endParaRPr>
          </a:p>
        </p:txBody>
      </p:sp>
      <p:sp>
        <p:nvSpPr>
          <p:cNvPr id="2331" name="CustomShape 13"/>
          <p:cNvSpPr/>
          <p:nvPr/>
        </p:nvSpPr>
        <p:spPr>
          <a:xfrm>
            <a:off x="765324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D3 instance</a:t>
            </a:r>
            <a:endParaRPr b="0" lang="en-US" sz="1100" spc="-1" strike="noStrike">
              <a:latin typeface="Arial"/>
            </a:endParaRPr>
          </a:p>
        </p:txBody>
      </p:sp>
      <p:pic>
        <p:nvPicPr>
          <p:cNvPr id="2332" name="Graphic 94" descr=""/>
          <p:cNvPicPr/>
          <p:nvPr/>
        </p:nvPicPr>
        <p:blipFill>
          <a:blip r:embed="rId6"/>
          <a:stretch/>
        </p:blipFill>
        <p:spPr>
          <a:xfrm>
            <a:off x="4788360" y="5026320"/>
            <a:ext cx="456840" cy="456840"/>
          </a:xfrm>
          <a:prstGeom prst="rect">
            <a:avLst/>
          </a:prstGeom>
          <a:ln>
            <a:noFill/>
          </a:ln>
        </p:spPr>
      </p:pic>
      <p:pic>
        <p:nvPicPr>
          <p:cNvPr id="2333" name="Graphic 115" descr=""/>
          <p:cNvPicPr/>
          <p:nvPr/>
        </p:nvPicPr>
        <p:blipFill>
          <a:blip r:embed="rId7"/>
          <a:stretch/>
        </p:blipFill>
        <p:spPr>
          <a:xfrm>
            <a:off x="6922440" y="5026320"/>
            <a:ext cx="456840" cy="456840"/>
          </a:xfrm>
          <a:prstGeom prst="rect">
            <a:avLst/>
          </a:prstGeom>
          <a:ln>
            <a:noFill/>
          </a:ln>
        </p:spPr>
      </p:pic>
      <p:pic>
        <p:nvPicPr>
          <p:cNvPr id="2334" name="Graphic 84" descr=""/>
          <p:cNvPicPr/>
          <p:nvPr/>
        </p:nvPicPr>
        <p:blipFill>
          <a:blip r:embed="rId8"/>
          <a:stretch/>
        </p:blipFill>
        <p:spPr>
          <a:xfrm>
            <a:off x="5855400" y="5026320"/>
            <a:ext cx="456840" cy="456840"/>
          </a:xfrm>
          <a:prstGeom prst="rect">
            <a:avLst/>
          </a:prstGeom>
          <a:ln>
            <a:noFill/>
          </a:ln>
        </p:spPr>
      </p:pic>
      <p:pic>
        <p:nvPicPr>
          <p:cNvPr id="2335" name="Graphic 104" descr=""/>
          <p:cNvPicPr/>
          <p:nvPr/>
        </p:nvPicPr>
        <p:blipFill>
          <a:blip r:embed="rId9"/>
          <a:stretch/>
        </p:blipFill>
        <p:spPr>
          <a:xfrm>
            <a:off x="7989480" y="5026320"/>
            <a:ext cx="456840" cy="456840"/>
          </a:xfrm>
          <a:prstGeom prst="rect">
            <a:avLst/>
          </a:prstGeom>
          <a:ln>
            <a:noFill/>
          </a:ln>
        </p:spPr>
      </p:pic>
      <p:sp>
        <p:nvSpPr>
          <p:cNvPr id="2336" name="CustomShape 14"/>
          <p:cNvSpPr/>
          <p:nvPr/>
        </p:nvSpPr>
        <p:spPr>
          <a:xfrm>
            <a:off x="240840" y="2916000"/>
            <a:ext cx="1986120" cy="425160"/>
          </a:xfrm>
          <a:prstGeom prst="rect">
            <a:avLst/>
          </a:prstGeom>
          <a:noFill/>
          <a:ln>
            <a:noFill/>
          </a:ln>
        </p:spPr>
        <p:style>
          <a:lnRef idx="0"/>
          <a:fillRef idx="0"/>
          <a:effectRef idx="0"/>
          <a:fontRef idx="minor"/>
        </p:style>
        <p:txBody>
          <a:bodyPr rIns="90000" tIns="45000" bIns="45000">
            <a:spAutoFit/>
          </a:bodyPr>
          <a:p>
            <a:pPr>
              <a:lnSpc>
                <a:spcPct val="100000"/>
              </a:lnSpc>
            </a:pPr>
            <a:r>
              <a:rPr b="0" lang="en-US" sz="1100" spc="-1" strike="noStrike">
                <a:solidFill>
                  <a:srgbClr val="ffffff"/>
                </a:solidFill>
                <a:latin typeface="Arial"/>
                <a:ea typeface="Amazon Ember"/>
              </a:rPr>
              <a:t>Accelerated Computing </a:t>
            </a:r>
            <a:br/>
            <a:r>
              <a:rPr b="0" lang="en-US" sz="1100" spc="-1" strike="noStrike">
                <a:solidFill>
                  <a:srgbClr val="ffffff"/>
                </a:solidFill>
                <a:latin typeface="Arial"/>
                <a:ea typeface="Amazon Ember"/>
              </a:rPr>
              <a:t>instances</a:t>
            </a:r>
            <a:endParaRPr b="0" lang="en-US" sz="1100" spc="-1" strike="noStrike">
              <a:latin typeface="Arial"/>
            </a:endParaRPr>
          </a:p>
        </p:txBody>
      </p:sp>
      <p:sp>
        <p:nvSpPr>
          <p:cNvPr id="2337" name="CustomShape 15"/>
          <p:cNvSpPr/>
          <p:nvPr/>
        </p:nvSpPr>
        <p:spPr>
          <a:xfrm>
            <a:off x="2319480" y="333864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P4 instance</a:t>
            </a:r>
            <a:endParaRPr b="0" lang="en-US" sz="1100" spc="-1" strike="noStrike">
              <a:latin typeface="Arial"/>
            </a:endParaRPr>
          </a:p>
        </p:txBody>
      </p:sp>
      <p:pic>
        <p:nvPicPr>
          <p:cNvPr id="2338" name="Graphic 117" descr=""/>
          <p:cNvPicPr/>
          <p:nvPr/>
        </p:nvPicPr>
        <p:blipFill>
          <a:blip r:embed="rId10"/>
          <a:stretch/>
        </p:blipFill>
        <p:spPr>
          <a:xfrm>
            <a:off x="2654280" y="2881440"/>
            <a:ext cx="456840" cy="456840"/>
          </a:xfrm>
          <a:prstGeom prst="rect">
            <a:avLst/>
          </a:prstGeom>
          <a:ln>
            <a:noFill/>
          </a:ln>
        </p:spPr>
      </p:pic>
      <p:pic>
        <p:nvPicPr>
          <p:cNvPr id="2339" name="Graphic 56" descr=""/>
          <p:cNvPicPr/>
          <p:nvPr/>
        </p:nvPicPr>
        <p:blipFill>
          <a:blip r:embed="rId11"/>
          <a:stretch/>
        </p:blipFill>
        <p:spPr>
          <a:xfrm>
            <a:off x="4783680" y="2881440"/>
            <a:ext cx="456840" cy="456840"/>
          </a:xfrm>
          <a:prstGeom prst="rect">
            <a:avLst/>
          </a:prstGeom>
          <a:ln>
            <a:noFill/>
          </a:ln>
        </p:spPr>
      </p:pic>
      <p:pic>
        <p:nvPicPr>
          <p:cNvPr id="2340" name="Graphic 58" descr=""/>
          <p:cNvPicPr/>
          <p:nvPr/>
        </p:nvPicPr>
        <p:blipFill>
          <a:blip r:embed="rId12"/>
          <a:stretch/>
        </p:blipFill>
        <p:spPr>
          <a:xfrm>
            <a:off x="5850720" y="2881440"/>
            <a:ext cx="456840" cy="456840"/>
          </a:xfrm>
          <a:prstGeom prst="rect">
            <a:avLst/>
          </a:prstGeom>
          <a:ln>
            <a:noFill/>
          </a:ln>
        </p:spPr>
      </p:pic>
      <p:sp>
        <p:nvSpPr>
          <p:cNvPr id="2341" name="CustomShape 16"/>
          <p:cNvSpPr/>
          <p:nvPr/>
        </p:nvSpPr>
        <p:spPr>
          <a:xfrm>
            <a:off x="338652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P4d instance</a:t>
            </a:r>
            <a:endParaRPr b="0" lang="en-US" sz="1100" spc="-1" strike="noStrike">
              <a:latin typeface="Arial"/>
            </a:endParaRPr>
          </a:p>
        </p:txBody>
      </p:sp>
      <p:sp>
        <p:nvSpPr>
          <p:cNvPr id="2342" name="CustomShape 17"/>
          <p:cNvSpPr/>
          <p:nvPr/>
        </p:nvSpPr>
        <p:spPr>
          <a:xfrm>
            <a:off x="445428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P3 instance</a:t>
            </a:r>
            <a:endParaRPr b="0" lang="en-US" sz="1100" spc="-1" strike="noStrike">
              <a:latin typeface="Arial"/>
            </a:endParaRPr>
          </a:p>
        </p:txBody>
      </p:sp>
      <p:sp>
        <p:nvSpPr>
          <p:cNvPr id="2343" name="CustomShape 18"/>
          <p:cNvSpPr/>
          <p:nvPr/>
        </p:nvSpPr>
        <p:spPr>
          <a:xfrm>
            <a:off x="552204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P3dn instance</a:t>
            </a:r>
            <a:endParaRPr b="0" lang="en-US" sz="1100" spc="-1" strike="noStrike">
              <a:latin typeface="Arial"/>
            </a:endParaRPr>
          </a:p>
        </p:txBody>
      </p:sp>
      <p:sp>
        <p:nvSpPr>
          <p:cNvPr id="2344" name="CustomShape 19"/>
          <p:cNvSpPr/>
          <p:nvPr/>
        </p:nvSpPr>
        <p:spPr>
          <a:xfrm>
            <a:off x="658944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P2 instance</a:t>
            </a:r>
            <a:endParaRPr b="0" lang="en-US" sz="1100" spc="-1" strike="noStrike">
              <a:latin typeface="Arial"/>
            </a:endParaRPr>
          </a:p>
        </p:txBody>
      </p:sp>
      <p:pic>
        <p:nvPicPr>
          <p:cNvPr id="2345" name="Graphic 83" descr=""/>
          <p:cNvPicPr/>
          <p:nvPr/>
        </p:nvPicPr>
        <p:blipFill>
          <a:blip r:embed="rId13"/>
          <a:stretch/>
        </p:blipFill>
        <p:spPr>
          <a:xfrm>
            <a:off x="6917760" y="2881440"/>
            <a:ext cx="456840" cy="456840"/>
          </a:xfrm>
          <a:prstGeom prst="rect">
            <a:avLst/>
          </a:prstGeom>
          <a:ln>
            <a:noFill/>
          </a:ln>
        </p:spPr>
      </p:pic>
      <p:pic>
        <p:nvPicPr>
          <p:cNvPr id="2346" name="Graphic 46" descr=""/>
          <p:cNvPicPr/>
          <p:nvPr/>
        </p:nvPicPr>
        <p:blipFill>
          <a:blip r:embed="rId14"/>
          <a:stretch/>
        </p:blipFill>
        <p:spPr>
          <a:xfrm>
            <a:off x="3716640" y="2881440"/>
            <a:ext cx="456840" cy="456840"/>
          </a:xfrm>
          <a:prstGeom prst="rect">
            <a:avLst/>
          </a:prstGeom>
          <a:ln>
            <a:noFill/>
          </a:ln>
        </p:spPr>
      </p:pic>
      <p:pic>
        <p:nvPicPr>
          <p:cNvPr id="2347" name="Graphic 108" descr=""/>
          <p:cNvPicPr/>
          <p:nvPr/>
        </p:nvPicPr>
        <p:blipFill>
          <a:blip r:embed="rId15"/>
          <a:stretch/>
        </p:blipFill>
        <p:spPr>
          <a:xfrm>
            <a:off x="7984800" y="2881440"/>
            <a:ext cx="456840" cy="456840"/>
          </a:xfrm>
          <a:prstGeom prst="rect">
            <a:avLst/>
          </a:prstGeom>
          <a:ln>
            <a:noFill/>
          </a:ln>
        </p:spPr>
      </p:pic>
      <p:sp>
        <p:nvSpPr>
          <p:cNvPr id="2348" name="CustomShape 20"/>
          <p:cNvSpPr/>
          <p:nvPr/>
        </p:nvSpPr>
        <p:spPr>
          <a:xfrm>
            <a:off x="765720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Inf1 instance</a:t>
            </a:r>
            <a:endParaRPr b="0" lang="en-US" sz="1100" spc="-1" strike="noStrike">
              <a:latin typeface="Arial"/>
            </a:endParaRPr>
          </a:p>
        </p:txBody>
      </p:sp>
      <p:sp>
        <p:nvSpPr>
          <p:cNvPr id="2349" name="CustomShape 21"/>
          <p:cNvSpPr/>
          <p:nvPr/>
        </p:nvSpPr>
        <p:spPr>
          <a:xfrm>
            <a:off x="240840" y="5044680"/>
            <a:ext cx="1986120" cy="425160"/>
          </a:xfrm>
          <a:prstGeom prst="rect">
            <a:avLst/>
          </a:prstGeom>
          <a:noFill/>
          <a:ln>
            <a:noFill/>
          </a:ln>
        </p:spPr>
        <p:style>
          <a:lnRef idx="0"/>
          <a:fillRef idx="0"/>
          <a:effectRef idx="0"/>
          <a:fontRef idx="minor"/>
        </p:style>
        <p:txBody>
          <a:bodyPr rIns="90000" tIns="45000" bIns="45000">
            <a:spAutoFit/>
          </a:bodyPr>
          <a:p>
            <a:pPr>
              <a:lnSpc>
                <a:spcPct val="100000"/>
              </a:lnSpc>
            </a:pPr>
            <a:r>
              <a:rPr b="0" lang="en-US" sz="1100" spc="-1" strike="noStrike">
                <a:solidFill>
                  <a:srgbClr val="ffffff"/>
                </a:solidFill>
                <a:latin typeface="Arial"/>
                <a:ea typeface="Amazon Ember"/>
              </a:rPr>
              <a:t>Storage Optimized </a:t>
            </a:r>
            <a:br/>
            <a:r>
              <a:rPr b="0" lang="en-US" sz="1100" spc="-1" strike="noStrike">
                <a:solidFill>
                  <a:srgbClr val="ffffff"/>
                </a:solidFill>
                <a:latin typeface="Arial"/>
                <a:ea typeface="Amazon Ember"/>
              </a:rPr>
              <a:t>instances</a:t>
            </a:r>
            <a:endParaRPr b="0" lang="en-US" sz="1100" spc="-1" strike="noStrike">
              <a:latin typeface="Arial"/>
            </a:endParaRPr>
          </a:p>
        </p:txBody>
      </p:sp>
      <p:sp>
        <p:nvSpPr>
          <p:cNvPr id="2350" name="CustomShape 22"/>
          <p:cNvSpPr/>
          <p:nvPr/>
        </p:nvSpPr>
        <p:spPr>
          <a:xfrm>
            <a:off x="871956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D3en instance</a:t>
            </a:r>
            <a:endParaRPr b="0" lang="en-US" sz="1100" spc="-1" strike="noStrike">
              <a:latin typeface="Arial"/>
            </a:endParaRPr>
          </a:p>
        </p:txBody>
      </p:sp>
      <p:pic>
        <p:nvPicPr>
          <p:cNvPr id="2351" name="Graphic 104" descr=""/>
          <p:cNvPicPr/>
          <p:nvPr/>
        </p:nvPicPr>
        <p:blipFill>
          <a:blip r:embed="rId16"/>
          <a:stretch/>
        </p:blipFill>
        <p:spPr>
          <a:xfrm>
            <a:off x="9055800" y="5026320"/>
            <a:ext cx="456840" cy="456840"/>
          </a:xfrm>
          <a:prstGeom prst="rect">
            <a:avLst/>
          </a:prstGeom>
          <a:ln>
            <a:noFill/>
          </a:ln>
        </p:spPr>
      </p:pic>
      <p:sp>
        <p:nvSpPr>
          <p:cNvPr id="2352" name="CustomShape 23"/>
          <p:cNvSpPr/>
          <p:nvPr/>
        </p:nvSpPr>
        <p:spPr>
          <a:xfrm>
            <a:off x="9793800" y="5480280"/>
            <a:ext cx="111528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H1 instance</a:t>
            </a:r>
            <a:endParaRPr b="0" lang="en-US" sz="1100" spc="-1" strike="noStrike">
              <a:latin typeface="Arial"/>
            </a:endParaRPr>
          </a:p>
        </p:txBody>
      </p:sp>
      <p:pic>
        <p:nvPicPr>
          <p:cNvPr id="2353" name="Graphic 104" descr=""/>
          <p:cNvPicPr/>
          <p:nvPr/>
        </p:nvPicPr>
        <p:blipFill>
          <a:blip r:embed="rId17"/>
          <a:stretch/>
        </p:blipFill>
        <p:spPr>
          <a:xfrm>
            <a:off x="10129680" y="5026320"/>
            <a:ext cx="456840" cy="456840"/>
          </a:xfrm>
          <a:prstGeom prst="rect">
            <a:avLst/>
          </a:prstGeom>
          <a:ln>
            <a:noFill/>
          </a:ln>
        </p:spPr>
      </p:pic>
      <p:pic>
        <p:nvPicPr>
          <p:cNvPr id="2354" name="Graphic 108" descr=""/>
          <p:cNvPicPr/>
          <p:nvPr/>
        </p:nvPicPr>
        <p:blipFill>
          <a:blip r:embed="rId18"/>
          <a:stretch/>
        </p:blipFill>
        <p:spPr>
          <a:xfrm>
            <a:off x="9041400" y="2881440"/>
            <a:ext cx="456840" cy="456840"/>
          </a:xfrm>
          <a:prstGeom prst="rect">
            <a:avLst/>
          </a:prstGeom>
          <a:ln>
            <a:noFill/>
          </a:ln>
        </p:spPr>
      </p:pic>
      <p:sp>
        <p:nvSpPr>
          <p:cNvPr id="2355" name="CustomShape 24"/>
          <p:cNvSpPr/>
          <p:nvPr/>
        </p:nvSpPr>
        <p:spPr>
          <a:xfrm>
            <a:off x="871380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G4dn instance</a:t>
            </a:r>
            <a:endParaRPr b="0" lang="en-US" sz="1100" spc="-1" strike="noStrike">
              <a:latin typeface="Arial"/>
            </a:endParaRPr>
          </a:p>
        </p:txBody>
      </p:sp>
      <p:pic>
        <p:nvPicPr>
          <p:cNvPr id="2356" name="Graphic 108" descr=""/>
          <p:cNvPicPr/>
          <p:nvPr/>
        </p:nvPicPr>
        <p:blipFill>
          <a:blip r:embed="rId19"/>
          <a:stretch/>
        </p:blipFill>
        <p:spPr>
          <a:xfrm>
            <a:off x="10119960" y="2881440"/>
            <a:ext cx="456840" cy="456840"/>
          </a:xfrm>
          <a:prstGeom prst="rect">
            <a:avLst/>
          </a:prstGeom>
          <a:ln>
            <a:noFill/>
          </a:ln>
        </p:spPr>
      </p:pic>
      <p:sp>
        <p:nvSpPr>
          <p:cNvPr id="2357" name="CustomShape 25"/>
          <p:cNvSpPr/>
          <p:nvPr/>
        </p:nvSpPr>
        <p:spPr>
          <a:xfrm>
            <a:off x="9792360" y="3338640"/>
            <a:ext cx="111564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ffffff"/>
                </a:solidFill>
                <a:latin typeface="Arial"/>
                <a:ea typeface="Amazon Ember"/>
              </a:rPr>
              <a:t>G4ad instance</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8" name="Graphic 27" descr=""/>
          <p:cNvPicPr/>
          <p:nvPr/>
        </p:nvPicPr>
        <p:blipFill>
          <a:blip r:embed="rId1"/>
          <a:stretch/>
        </p:blipFill>
        <p:spPr>
          <a:xfrm>
            <a:off x="9813960" y="1185120"/>
            <a:ext cx="761760" cy="761760"/>
          </a:xfrm>
          <a:prstGeom prst="rect">
            <a:avLst/>
          </a:prstGeom>
          <a:ln>
            <a:noFill/>
          </a:ln>
        </p:spPr>
      </p:pic>
      <p:pic>
        <p:nvPicPr>
          <p:cNvPr id="2359" name="Graphic 12" descr=""/>
          <p:cNvPicPr/>
          <p:nvPr/>
        </p:nvPicPr>
        <p:blipFill>
          <a:blip r:embed="rId2"/>
          <a:stretch/>
        </p:blipFill>
        <p:spPr>
          <a:xfrm>
            <a:off x="7521480" y="1185120"/>
            <a:ext cx="761760" cy="761760"/>
          </a:xfrm>
          <a:prstGeom prst="rect">
            <a:avLst/>
          </a:prstGeom>
          <a:ln>
            <a:noFill/>
          </a:ln>
        </p:spPr>
      </p:pic>
      <p:pic>
        <p:nvPicPr>
          <p:cNvPr id="2360" name="Graphic 10" descr=""/>
          <p:cNvPicPr/>
          <p:nvPr/>
        </p:nvPicPr>
        <p:blipFill>
          <a:blip r:embed="rId3"/>
          <a:stretch/>
        </p:blipFill>
        <p:spPr>
          <a:xfrm>
            <a:off x="5246640" y="1185120"/>
            <a:ext cx="761760" cy="761760"/>
          </a:xfrm>
          <a:prstGeom prst="rect">
            <a:avLst/>
          </a:prstGeom>
          <a:ln>
            <a:noFill/>
          </a:ln>
        </p:spPr>
      </p:pic>
      <p:pic>
        <p:nvPicPr>
          <p:cNvPr id="2361" name="Graphic 7" descr=""/>
          <p:cNvPicPr/>
          <p:nvPr/>
        </p:nvPicPr>
        <p:blipFill>
          <a:blip r:embed="rId4"/>
          <a:stretch/>
        </p:blipFill>
        <p:spPr>
          <a:xfrm>
            <a:off x="2987640" y="1185120"/>
            <a:ext cx="761760" cy="761760"/>
          </a:xfrm>
          <a:prstGeom prst="rect">
            <a:avLst/>
          </a:prstGeom>
          <a:ln>
            <a:noFill/>
          </a:ln>
        </p:spPr>
      </p:pic>
      <p:sp>
        <p:nvSpPr>
          <p:cNvPr id="236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36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44106453-F045-43E3-9D2D-AEE59D72C9AE}" type="slidenum">
              <a:rPr b="0" lang="en-US" sz="1200" spc="-1" strike="noStrike">
                <a:solidFill>
                  <a:srgbClr val="ffffff"/>
                </a:solidFill>
                <a:latin typeface="Arial"/>
              </a:rPr>
              <a:t>23</a:t>
            </a:fld>
            <a:endParaRPr b="0" lang="en-US" sz="1200" spc="-1" strike="noStrike">
              <a:latin typeface="Times New Roman"/>
            </a:endParaRPr>
          </a:p>
        </p:txBody>
      </p:sp>
      <p:sp>
        <p:nvSpPr>
          <p:cNvPr id="236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36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4/9</a:t>
            </a:r>
            <a:endParaRPr b="0" lang="en-US" sz="1800" spc="-1" strike="noStrike">
              <a:solidFill>
                <a:srgbClr val="ffffff"/>
              </a:solidFill>
              <a:latin typeface="Arial"/>
            </a:endParaRPr>
          </a:p>
        </p:txBody>
      </p:sp>
      <p:sp>
        <p:nvSpPr>
          <p:cNvPr id="2366" name="CustomShape 5"/>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Elastic Beanstalk</a:t>
            </a:r>
            <a:endParaRPr b="0" lang="en-US" sz="1200" spc="-1" strike="noStrike">
              <a:latin typeface="Arial"/>
            </a:endParaRPr>
          </a:p>
        </p:txBody>
      </p:sp>
      <p:sp>
        <p:nvSpPr>
          <p:cNvPr id="2367"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368"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Lambda</a:t>
            </a:r>
            <a:endParaRPr b="0" lang="en-US" sz="1200" spc="-1" strike="noStrike">
              <a:latin typeface="Arial"/>
            </a:endParaRPr>
          </a:p>
        </p:txBody>
      </p:sp>
      <p:sp>
        <p:nvSpPr>
          <p:cNvPr id="2369"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370"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371" name="CustomShape 10"/>
          <p:cNvSpPr/>
          <p:nvPr/>
        </p:nvSpPr>
        <p:spPr>
          <a:xfrm>
            <a:off x="6777000" y="1946160"/>
            <a:ext cx="2282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Lightsail</a:t>
            </a:r>
            <a:endParaRPr b="0" lang="en-US" sz="1200" spc="-1" strike="noStrike">
              <a:latin typeface="Arial"/>
            </a:endParaRPr>
          </a:p>
        </p:txBody>
      </p:sp>
      <p:sp>
        <p:nvSpPr>
          <p:cNvPr id="2372" name="CustomShape 11"/>
          <p:cNvSpPr/>
          <p:nvPr/>
        </p:nvSpPr>
        <p:spPr>
          <a:xfrm>
            <a:off x="2661840" y="3260880"/>
            <a:ext cx="13590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Deployment</a:t>
            </a:r>
            <a:endParaRPr b="0" lang="en-US" sz="1100" spc="-1" strike="noStrike">
              <a:latin typeface="Arial"/>
            </a:endParaRPr>
          </a:p>
        </p:txBody>
      </p:sp>
      <p:sp>
        <p:nvSpPr>
          <p:cNvPr id="2373" name="CustomShape 12"/>
          <p:cNvSpPr/>
          <p:nvPr/>
        </p:nvSpPr>
        <p:spPr>
          <a:xfrm>
            <a:off x="4933440" y="3260880"/>
            <a:ext cx="13618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Lambda function</a:t>
            </a:r>
            <a:endParaRPr b="0" lang="en-US" sz="1100" spc="-1" strike="noStrike">
              <a:latin typeface="Arial"/>
            </a:endParaRPr>
          </a:p>
        </p:txBody>
      </p:sp>
      <p:sp>
        <p:nvSpPr>
          <p:cNvPr id="2374" name="CustomShape 13"/>
          <p:cNvSpPr/>
          <p:nvPr/>
        </p:nvSpPr>
        <p:spPr>
          <a:xfrm>
            <a:off x="2661840" y="4317840"/>
            <a:ext cx="13590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Application</a:t>
            </a:r>
            <a:endParaRPr b="0" lang="en-US" sz="1100" spc="-1" strike="noStrike">
              <a:latin typeface="Arial"/>
            </a:endParaRPr>
          </a:p>
        </p:txBody>
      </p:sp>
      <p:pic>
        <p:nvPicPr>
          <p:cNvPr id="2375" name="Graphic 6" descr=""/>
          <p:cNvPicPr/>
          <p:nvPr/>
        </p:nvPicPr>
        <p:blipFill>
          <a:blip r:embed="rId5"/>
          <a:stretch/>
        </p:blipFill>
        <p:spPr>
          <a:xfrm>
            <a:off x="3139920" y="2768760"/>
            <a:ext cx="456840" cy="456840"/>
          </a:xfrm>
          <a:prstGeom prst="rect">
            <a:avLst/>
          </a:prstGeom>
          <a:ln>
            <a:noFill/>
          </a:ln>
        </p:spPr>
      </p:pic>
      <p:pic>
        <p:nvPicPr>
          <p:cNvPr id="2376" name="Graphic 9" descr=""/>
          <p:cNvPicPr/>
          <p:nvPr/>
        </p:nvPicPr>
        <p:blipFill>
          <a:blip r:embed="rId6"/>
          <a:stretch/>
        </p:blipFill>
        <p:spPr>
          <a:xfrm>
            <a:off x="3139920" y="3860640"/>
            <a:ext cx="456840" cy="456840"/>
          </a:xfrm>
          <a:prstGeom prst="rect">
            <a:avLst/>
          </a:prstGeom>
          <a:ln>
            <a:noFill/>
          </a:ln>
        </p:spPr>
      </p:pic>
      <p:pic>
        <p:nvPicPr>
          <p:cNvPr id="2377" name="Graphic 13" descr=""/>
          <p:cNvPicPr/>
          <p:nvPr/>
        </p:nvPicPr>
        <p:blipFill>
          <a:blip r:embed="rId7"/>
          <a:stretch/>
        </p:blipFill>
        <p:spPr>
          <a:xfrm>
            <a:off x="5394240" y="2781360"/>
            <a:ext cx="456840" cy="456840"/>
          </a:xfrm>
          <a:prstGeom prst="rect">
            <a:avLst/>
          </a:prstGeom>
          <a:ln>
            <a:noFill/>
          </a:ln>
        </p:spPr>
      </p:pic>
      <p:sp>
        <p:nvSpPr>
          <p:cNvPr id="2378" name="CustomShape 14"/>
          <p:cNvSpPr/>
          <p:nvPr/>
        </p:nvSpPr>
        <p:spPr>
          <a:xfrm>
            <a:off x="909396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EC2</a:t>
            </a:r>
            <a:br/>
            <a:r>
              <a:rPr b="0" lang="en-US" sz="1200" spc="-1" strike="noStrike">
                <a:solidFill>
                  <a:srgbClr val="ffffff"/>
                </a:solidFill>
                <a:latin typeface="Arial"/>
                <a:ea typeface="Amazon Ember"/>
              </a:rPr>
              <a:t>Auto Scaling</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9" name="Graphic 9" descr=""/>
          <p:cNvPicPr/>
          <p:nvPr/>
        </p:nvPicPr>
        <p:blipFill>
          <a:blip r:embed="rId1"/>
          <a:stretch/>
        </p:blipFill>
        <p:spPr>
          <a:xfrm>
            <a:off x="5245200" y="1185120"/>
            <a:ext cx="761760" cy="761760"/>
          </a:xfrm>
          <a:prstGeom prst="rect">
            <a:avLst/>
          </a:prstGeom>
          <a:ln>
            <a:noFill/>
          </a:ln>
        </p:spPr>
      </p:pic>
      <p:pic>
        <p:nvPicPr>
          <p:cNvPr id="2380" name="Graphic 6" descr=""/>
          <p:cNvPicPr/>
          <p:nvPr/>
        </p:nvPicPr>
        <p:blipFill>
          <a:blip r:embed="rId2"/>
          <a:stretch/>
        </p:blipFill>
        <p:spPr>
          <a:xfrm>
            <a:off x="2986200" y="1185120"/>
            <a:ext cx="761760" cy="761760"/>
          </a:xfrm>
          <a:prstGeom prst="rect">
            <a:avLst/>
          </a:prstGeom>
          <a:ln>
            <a:noFill/>
          </a:ln>
        </p:spPr>
      </p:pic>
      <p:sp>
        <p:nvSpPr>
          <p:cNvPr id="238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38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B928BDBC-0173-4A10-93CB-2D85FCB95362}" type="slidenum">
              <a:rPr b="0" lang="en-US" sz="1200" spc="-1" strike="noStrike">
                <a:solidFill>
                  <a:srgbClr val="ffffff"/>
                </a:solidFill>
                <a:latin typeface="Arial"/>
              </a:rPr>
              <a:t>23</a:t>
            </a:fld>
            <a:endParaRPr b="0" lang="en-US" sz="1200" spc="-1" strike="noStrike">
              <a:latin typeface="Times New Roman"/>
            </a:endParaRPr>
          </a:p>
        </p:txBody>
      </p:sp>
      <p:sp>
        <p:nvSpPr>
          <p:cNvPr id="238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38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5/9</a:t>
            </a:r>
            <a:endParaRPr b="0" lang="en-US" sz="1800" spc="-1" strike="noStrike">
              <a:solidFill>
                <a:srgbClr val="ffffff"/>
              </a:solidFill>
              <a:latin typeface="Arial"/>
            </a:endParaRPr>
          </a:p>
        </p:txBody>
      </p:sp>
      <p:sp>
        <p:nvSpPr>
          <p:cNvPr id="2385" name="CustomShape 5"/>
          <p:cNvSpPr/>
          <p:nvPr/>
        </p:nvSpPr>
        <p:spPr>
          <a:xfrm>
            <a:off x="223992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Batch</a:t>
            </a:r>
            <a:endParaRPr b="0" lang="en-US" sz="1200" spc="-1" strike="noStrike">
              <a:latin typeface="Arial"/>
            </a:endParaRPr>
          </a:p>
        </p:txBody>
      </p:sp>
      <p:sp>
        <p:nvSpPr>
          <p:cNvPr id="2386"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387" name="CustomShape 7"/>
          <p:cNvSpPr/>
          <p:nvPr/>
        </p:nvSpPr>
        <p:spPr>
          <a:xfrm>
            <a:off x="449280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Outposts</a:t>
            </a:r>
            <a:endParaRPr b="0" lang="en-US" sz="1200" spc="-1" strike="noStrike">
              <a:latin typeface="Arial"/>
            </a:endParaRPr>
          </a:p>
        </p:txBody>
      </p:sp>
      <p:sp>
        <p:nvSpPr>
          <p:cNvPr id="2388"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389"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390" name="CustomShape 10"/>
          <p:cNvSpPr/>
          <p:nvPr/>
        </p:nvSpPr>
        <p:spPr>
          <a:xfrm>
            <a:off x="6762600" y="1946160"/>
            <a:ext cx="228888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Outposts </a:t>
            </a:r>
            <a:br/>
            <a:r>
              <a:rPr b="0" lang="en-US" sz="1200" spc="-1" strike="noStrike">
                <a:solidFill>
                  <a:srgbClr val="ffffff"/>
                </a:solidFill>
                <a:latin typeface="Arial"/>
                <a:ea typeface="Amazon Ember"/>
              </a:rPr>
              <a:t>1U and 2U Servers</a:t>
            </a:r>
            <a:endParaRPr b="0" lang="en-US" sz="1200" spc="-1" strike="noStrike">
              <a:latin typeface="Arial"/>
            </a:endParaRPr>
          </a:p>
        </p:txBody>
      </p:sp>
      <p:sp>
        <p:nvSpPr>
          <p:cNvPr id="2391" name="CustomShape 11"/>
          <p:cNvSpPr/>
          <p:nvPr/>
        </p:nvSpPr>
        <p:spPr>
          <a:xfrm>
            <a:off x="909396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Serverless</a:t>
            </a:r>
            <a:br/>
            <a:r>
              <a:rPr b="0" lang="en-US" sz="1200" spc="-1" strike="noStrike">
                <a:solidFill>
                  <a:srgbClr val="ffffff"/>
                </a:solidFill>
                <a:latin typeface="Arial"/>
                <a:ea typeface="Amazon Ember"/>
              </a:rPr>
              <a:t>Application Repository</a:t>
            </a:r>
            <a:endParaRPr b="0" lang="en-US" sz="1200" spc="-1" strike="noStrike">
              <a:latin typeface="Arial"/>
            </a:endParaRPr>
          </a:p>
        </p:txBody>
      </p:sp>
      <p:pic>
        <p:nvPicPr>
          <p:cNvPr id="2392" name="Graphic 13" descr=""/>
          <p:cNvPicPr/>
          <p:nvPr/>
        </p:nvPicPr>
        <p:blipFill>
          <a:blip r:embed="rId3"/>
          <a:stretch/>
        </p:blipFill>
        <p:spPr>
          <a:xfrm>
            <a:off x="9813960" y="1185120"/>
            <a:ext cx="761760" cy="761760"/>
          </a:xfrm>
          <a:prstGeom prst="rect">
            <a:avLst/>
          </a:prstGeom>
          <a:ln>
            <a:noFill/>
          </a:ln>
        </p:spPr>
      </p:pic>
      <p:pic>
        <p:nvPicPr>
          <p:cNvPr id="2393" name="Graphic 20" descr=""/>
          <p:cNvPicPr/>
          <p:nvPr/>
        </p:nvPicPr>
        <p:blipFill>
          <a:blip r:embed="rId4"/>
          <a:stretch/>
        </p:blipFill>
        <p:spPr>
          <a:xfrm>
            <a:off x="7521480" y="118512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4" name="Graphic 12" descr=""/>
          <p:cNvPicPr/>
          <p:nvPr/>
        </p:nvPicPr>
        <p:blipFill>
          <a:blip r:embed="rId1"/>
          <a:stretch/>
        </p:blipFill>
        <p:spPr>
          <a:xfrm>
            <a:off x="9815400" y="1183680"/>
            <a:ext cx="761760" cy="761760"/>
          </a:xfrm>
          <a:prstGeom prst="rect">
            <a:avLst/>
          </a:prstGeom>
          <a:ln>
            <a:noFill/>
          </a:ln>
        </p:spPr>
      </p:pic>
      <p:pic>
        <p:nvPicPr>
          <p:cNvPr id="2395" name="Graphic 10" descr=""/>
          <p:cNvPicPr/>
          <p:nvPr/>
        </p:nvPicPr>
        <p:blipFill>
          <a:blip r:embed="rId2"/>
          <a:stretch/>
        </p:blipFill>
        <p:spPr>
          <a:xfrm>
            <a:off x="7523280" y="1186560"/>
            <a:ext cx="761760" cy="761760"/>
          </a:xfrm>
          <a:prstGeom prst="rect">
            <a:avLst/>
          </a:prstGeom>
          <a:ln>
            <a:noFill/>
          </a:ln>
        </p:spPr>
      </p:pic>
      <p:pic>
        <p:nvPicPr>
          <p:cNvPr id="2396" name="Graphic 6" descr=""/>
          <p:cNvPicPr/>
          <p:nvPr/>
        </p:nvPicPr>
        <p:blipFill>
          <a:blip r:embed="rId3"/>
          <a:stretch/>
        </p:blipFill>
        <p:spPr>
          <a:xfrm>
            <a:off x="5245200" y="1185840"/>
            <a:ext cx="761760" cy="761760"/>
          </a:xfrm>
          <a:prstGeom prst="rect">
            <a:avLst/>
          </a:prstGeom>
          <a:ln>
            <a:noFill/>
          </a:ln>
        </p:spPr>
      </p:pic>
      <p:pic>
        <p:nvPicPr>
          <p:cNvPr id="2397" name="Graphic 7" descr=""/>
          <p:cNvPicPr/>
          <p:nvPr/>
        </p:nvPicPr>
        <p:blipFill>
          <a:blip r:embed="rId4"/>
          <a:stretch/>
        </p:blipFill>
        <p:spPr>
          <a:xfrm>
            <a:off x="2989440" y="1182600"/>
            <a:ext cx="761760" cy="761760"/>
          </a:xfrm>
          <a:prstGeom prst="rect">
            <a:avLst/>
          </a:prstGeom>
          <a:ln>
            <a:noFill/>
          </a:ln>
        </p:spPr>
      </p:pic>
      <p:sp>
        <p:nvSpPr>
          <p:cNvPr id="239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39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EF41C399-9ECD-4653-939C-56F7DA75F635}" type="slidenum">
              <a:rPr b="0" lang="en-US" sz="1200" spc="-1" strike="noStrike">
                <a:solidFill>
                  <a:srgbClr val="ffffff"/>
                </a:solidFill>
                <a:latin typeface="Arial"/>
              </a:rPr>
              <a:t>23</a:t>
            </a:fld>
            <a:endParaRPr b="0" lang="en-US" sz="1200" spc="-1" strike="noStrike">
              <a:latin typeface="Times New Roman"/>
            </a:endParaRPr>
          </a:p>
        </p:txBody>
      </p:sp>
      <p:sp>
        <p:nvSpPr>
          <p:cNvPr id="2400"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401"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6/9</a:t>
            </a:r>
            <a:endParaRPr b="0" lang="en-US" sz="1800" spc="-1" strike="noStrike">
              <a:solidFill>
                <a:srgbClr val="ffffff"/>
              </a:solidFill>
              <a:latin typeface="Arial"/>
            </a:endParaRPr>
          </a:p>
        </p:txBody>
      </p:sp>
      <p:sp>
        <p:nvSpPr>
          <p:cNvPr id="2402" name="CustomShape 5"/>
          <p:cNvSpPr/>
          <p:nvPr/>
        </p:nvSpPr>
        <p:spPr>
          <a:xfrm>
            <a:off x="223992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VMware Cloud on AWS</a:t>
            </a:r>
            <a:endParaRPr b="0" lang="en-US" sz="1200" spc="-1" strike="noStrike">
              <a:latin typeface="Arial"/>
            </a:endParaRPr>
          </a:p>
        </p:txBody>
      </p:sp>
      <p:sp>
        <p:nvSpPr>
          <p:cNvPr id="2403"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04"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Thinkbox Deadline</a:t>
            </a:r>
            <a:endParaRPr b="0" lang="en-US" sz="1200" spc="-1" strike="noStrike">
              <a:latin typeface="Arial"/>
            </a:endParaRPr>
          </a:p>
        </p:txBody>
      </p:sp>
      <p:sp>
        <p:nvSpPr>
          <p:cNvPr id="2405" name="CustomShape 8"/>
          <p:cNvSpPr/>
          <p:nvPr/>
        </p:nvSpPr>
        <p:spPr>
          <a:xfrm>
            <a:off x="676764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Thinkbox XMesh</a:t>
            </a:r>
            <a:endParaRPr b="0" lang="en-US" sz="1200" spc="-1" strike="noStrike">
              <a:latin typeface="Arial"/>
            </a:endParaRPr>
          </a:p>
        </p:txBody>
      </p:sp>
      <p:sp>
        <p:nvSpPr>
          <p:cNvPr id="2406"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07"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08" name="CustomShape 11"/>
          <p:cNvSpPr/>
          <p:nvPr/>
        </p:nvSpPr>
        <p:spPr>
          <a:xfrm>
            <a:off x="904716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Thinkbox Frost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9" name="Graphic 13" descr=""/>
          <p:cNvPicPr/>
          <p:nvPr/>
        </p:nvPicPr>
        <p:blipFill>
          <a:blip r:embed="rId1"/>
          <a:stretch/>
        </p:blipFill>
        <p:spPr>
          <a:xfrm>
            <a:off x="7521480" y="1185840"/>
            <a:ext cx="761760" cy="761760"/>
          </a:xfrm>
          <a:prstGeom prst="rect">
            <a:avLst/>
          </a:prstGeom>
          <a:ln>
            <a:noFill/>
          </a:ln>
        </p:spPr>
      </p:pic>
      <p:pic>
        <p:nvPicPr>
          <p:cNvPr id="2410" name="Graphic 11" descr=""/>
          <p:cNvPicPr/>
          <p:nvPr/>
        </p:nvPicPr>
        <p:blipFill>
          <a:blip r:embed="rId2"/>
          <a:stretch/>
        </p:blipFill>
        <p:spPr>
          <a:xfrm>
            <a:off x="5245200" y="1187280"/>
            <a:ext cx="761760" cy="761760"/>
          </a:xfrm>
          <a:prstGeom prst="rect">
            <a:avLst/>
          </a:prstGeom>
          <a:ln>
            <a:noFill/>
          </a:ln>
        </p:spPr>
      </p:pic>
      <p:pic>
        <p:nvPicPr>
          <p:cNvPr id="2411" name="Graphic 8" descr=""/>
          <p:cNvPicPr/>
          <p:nvPr/>
        </p:nvPicPr>
        <p:blipFill>
          <a:blip r:embed="rId3"/>
          <a:stretch/>
        </p:blipFill>
        <p:spPr>
          <a:xfrm>
            <a:off x="2987640" y="1184400"/>
            <a:ext cx="761760" cy="761760"/>
          </a:xfrm>
          <a:prstGeom prst="rect">
            <a:avLst/>
          </a:prstGeom>
          <a:ln>
            <a:noFill/>
          </a:ln>
        </p:spPr>
      </p:pic>
      <p:pic>
        <p:nvPicPr>
          <p:cNvPr id="2412" name="Graphic 6" descr=""/>
          <p:cNvPicPr/>
          <p:nvPr/>
        </p:nvPicPr>
        <p:blipFill>
          <a:blip r:embed="rId4"/>
          <a:stretch/>
        </p:blipFill>
        <p:spPr>
          <a:xfrm>
            <a:off x="9817200" y="1182600"/>
            <a:ext cx="761760" cy="761760"/>
          </a:xfrm>
          <a:prstGeom prst="rect">
            <a:avLst/>
          </a:prstGeom>
          <a:ln>
            <a:noFill/>
          </a:ln>
        </p:spPr>
      </p:pic>
      <p:sp>
        <p:nvSpPr>
          <p:cNvPr id="2413"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414"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59D58E9-B41F-47B8-837D-B41EA1AA53CB}" type="slidenum">
              <a:rPr b="0" lang="en-US" sz="1200" spc="-1" strike="noStrike">
                <a:solidFill>
                  <a:srgbClr val="ffffff"/>
                </a:solidFill>
                <a:latin typeface="Arial"/>
              </a:rPr>
              <a:t>23</a:t>
            </a:fld>
            <a:endParaRPr b="0" lang="en-US" sz="1200" spc="-1" strike="noStrike">
              <a:latin typeface="Times New Roman"/>
            </a:endParaRPr>
          </a:p>
        </p:txBody>
      </p:sp>
      <p:sp>
        <p:nvSpPr>
          <p:cNvPr id="2415"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416"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7/9</a:t>
            </a:r>
            <a:endParaRPr b="0" lang="en-US" sz="1800" spc="-1" strike="noStrike">
              <a:solidFill>
                <a:srgbClr val="ffffff"/>
              </a:solidFill>
              <a:latin typeface="Arial"/>
            </a:endParaRPr>
          </a:p>
        </p:txBody>
      </p:sp>
      <p:sp>
        <p:nvSpPr>
          <p:cNvPr id="2417" name="CustomShape 5"/>
          <p:cNvSpPr/>
          <p:nvPr/>
        </p:nvSpPr>
        <p:spPr>
          <a:xfrm>
            <a:off x="223992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Thinkbox Krakatoa</a:t>
            </a:r>
            <a:endParaRPr b="0" lang="en-US" sz="1200" spc="-1" strike="noStrike">
              <a:latin typeface="Arial"/>
            </a:endParaRPr>
          </a:p>
        </p:txBody>
      </p:sp>
      <p:sp>
        <p:nvSpPr>
          <p:cNvPr id="2418"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19"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Thinkbox Sequoia</a:t>
            </a:r>
            <a:endParaRPr b="0" lang="en-US" sz="1200" spc="-1" strike="noStrike">
              <a:latin typeface="Arial"/>
            </a:endParaRPr>
          </a:p>
        </p:txBody>
      </p:sp>
      <p:sp>
        <p:nvSpPr>
          <p:cNvPr id="2420" name="CustomShape 8"/>
          <p:cNvSpPr/>
          <p:nvPr/>
        </p:nvSpPr>
        <p:spPr>
          <a:xfrm>
            <a:off x="676764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Thinkbox Stoke</a:t>
            </a:r>
            <a:endParaRPr b="0" lang="en-US" sz="1200" spc="-1" strike="noStrike">
              <a:latin typeface="Arial"/>
            </a:endParaRPr>
          </a:p>
        </p:txBody>
      </p:sp>
      <p:sp>
        <p:nvSpPr>
          <p:cNvPr id="2421"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22"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23" name="CustomShape 11"/>
          <p:cNvSpPr/>
          <p:nvPr/>
        </p:nvSpPr>
        <p:spPr>
          <a:xfrm>
            <a:off x="904716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Wavelength</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4" name="Graphic 6" descr=""/>
          <p:cNvPicPr/>
          <p:nvPr/>
        </p:nvPicPr>
        <p:blipFill>
          <a:blip r:embed="rId1"/>
          <a:stretch/>
        </p:blipFill>
        <p:spPr>
          <a:xfrm>
            <a:off x="2989440" y="1182600"/>
            <a:ext cx="761760" cy="761760"/>
          </a:xfrm>
          <a:prstGeom prst="rect">
            <a:avLst/>
          </a:prstGeom>
          <a:ln>
            <a:noFill/>
          </a:ln>
        </p:spPr>
      </p:pic>
      <p:pic>
        <p:nvPicPr>
          <p:cNvPr id="2425" name="Graphic 13" descr=""/>
          <p:cNvPicPr/>
          <p:nvPr/>
        </p:nvPicPr>
        <p:blipFill>
          <a:blip r:embed="rId2"/>
          <a:stretch/>
        </p:blipFill>
        <p:spPr>
          <a:xfrm>
            <a:off x="9818640" y="1184400"/>
            <a:ext cx="761760" cy="761760"/>
          </a:xfrm>
          <a:prstGeom prst="rect">
            <a:avLst/>
          </a:prstGeom>
          <a:ln>
            <a:noFill/>
          </a:ln>
        </p:spPr>
      </p:pic>
      <p:pic>
        <p:nvPicPr>
          <p:cNvPr id="2426" name="Graphic 11" descr=""/>
          <p:cNvPicPr/>
          <p:nvPr/>
        </p:nvPicPr>
        <p:blipFill>
          <a:blip r:embed="rId3"/>
          <a:stretch/>
        </p:blipFill>
        <p:spPr>
          <a:xfrm>
            <a:off x="7521480" y="1184400"/>
            <a:ext cx="761760" cy="761760"/>
          </a:xfrm>
          <a:prstGeom prst="rect">
            <a:avLst/>
          </a:prstGeom>
          <a:ln>
            <a:noFill/>
          </a:ln>
        </p:spPr>
      </p:pic>
      <p:pic>
        <p:nvPicPr>
          <p:cNvPr id="2427" name="Graphic 8" descr=""/>
          <p:cNvPicPr/>
          <p:nvPr/>
        </p:nvPicPr>
        <p:blipFill>
          <a:blip r:embed="rId4"/>
          <a:stretch/>
        </p:blipFill>
        <p:spPr>
          <a:xfrm>
            <a:off x="5245200" y="1181160"/>
            <a:ext cx="761760" cy="761760"/>
          </a:xfrm>
          <a:prstGeom prst="rect">
            <a:avLst/>
          </a:prstGeom>
          <a:ln>
            <a:noFill/>
          </a:ln>
        </p:spPr>
      </p:pic>
      <p:sp>
        <p:nvSpPr>
          <p:cNvPr id="242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42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E25DA30E-7882-415D-9530-D0E02D466E56}" type="slidenum">
              <a:rPr b="0" lang="en-US" sz="1200" spc="-1" strike="noStrike">
                <a:solidFill>
                  <a:srgbClr val="ffffff"/>
                </a:solidFill>
                <a:latin typeface="Arial"/>
              </a:rPr>
              <a:t>23</a:t>
            </a:fld>
            <a:endParaRPr b="0" lang="en-US" sz="1200" spc="-1" strike="noStrike">
              <a:latin typeface="Times New Roman"/>
            </a:endParaRPr>
          </a:p>
        </p:txBody>
      </p:sp>
      <p:sp>
        <p:nvSpPr>
          <p:cNvPr id="2430"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431"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8/9</a:t>
            </a:r>
            <a:endParaRPr b="0" lang="en-US" sz="1800" spc="-1" strike="noStrike">
              <a:solidFill>
                <a:srgbClr val="ffffff"/>
              </a:solidFill>
              <a:latin typeface="Arial"/>
            </a:endParaRPr>
          </a:p>
        </p:txBody>
      </p:sp>
      <p:sp>
        <p:nvSpPr>
          <p:cNvPr id="2432" name="CustomShape 5"/>
          <p:cNvSpPr/>
          <p:nvPr/>
        </p:nvSpPr>
        <p:spPr>
          <a:xfrm>
            <a:off x="223992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Compute Optimizer</a:t>
            </a:r>
            <a:endParaRPr b="0" lang="en-US" sz="1200" spc="-1" strike="noStrike">
              <a:latin typeface="Arial"/>
            </a:endParaRPr>
          </a:p>
        </p:txBody>
      </p:sp>
      <p:sp>
        <p:nvSpPr>
          <p:cNvPr id="2433"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34"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Local Zones</a:t>
            </a:r>
            <a:endParaRPr b="0" lang="en-US" sz="1200" spc="-1" strike="noStrike">
              <a:latin typeface="Arial"/>
            </a:endParaRPr>
          </a:p>
        </p:txBody>
      </p:sp>
      <p:sp>
        <p:nvSpPr>
          <p:cNvPr id="2435"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EC2 Image Builder</a:t>
            </a:r>
            <a:endParaRPr b="0" lang="en-US" sz="1200" spc="-1" strike="noStrike">
              <a:latin typeface="Arial"/>
            </a:endParaRPr>
          </a:p>
        </p:txBody>
      </p:sp>
      <p:sp>
        <p:nvSpPr>
          <p:cNvPr id="2436"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37"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38"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Bottlerocket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9" name="Graphic 7" descr=""/>
          <p:cNvPicPr/>
          <p:nvPr/>
        </p:nvPicPr>
        <p:blipFill>
          <a:blip r:embed="rId1"/>
          <a:stretch/>
        </p:blipFill>
        <p:spPr>
          <a:xfrm>
            <a:off x="2989440" y="1182600"/>
            <a:ext cx="761760" cy="761760"/>
          </a:xfrm>
          <a:prstGeom prst="rect">
            <a:avLst/>
          </a:prstGeom>
          <a:ln>
            <a:noFill/>
          </a:ln>
        </p:spPr>
      </p:pic>
      <p:sp>
        <p:nvSpPr>
          <p:cNvPr id="244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44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967DBD7-7A12-4822-995D-5856D9ADA3B9}" type="slidenum">
              <a:rPr b="0" lang="en-US" sz="1200" spc="-1" strike="noStrike">
                <a:solidFill>
                  <a:srgbClr val="ffffff"/>
                </a:solidFill>
                <a:latin typeface="Arial"/>
              </a:rPr>
              <a:t>23</a:t>
            </a:fld>
            <a:endParaRPr b="0" lang="en-US" sz="1200" spc="-1" strike="noStrike">
              <a:latin typeface="Times New Roman"/>
            </a:endParaRPr>
          </a:p>
        </p:txBody>
      </p:sp>
      <p:sp>
        <p:nvSpPr>
          <p:cNvPr id="2442"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443"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9/9</a:t>
            </a:r>
            <a:endParaRPr b="0" lang="en-US" sz="1800" spc="-1" strike="noStrike">
              <a:solidFill>
                <a:srgbClr val="ffffff"/>
              </a:solidFill>
              <a:latin typeface="Arial"/>
            </a:endParaRPr>
          </a:p>
        </p:txBody>
      </p:sp>
      <p:sp>
        <p:nvSpPr>
          <p:cNvPr id="2444" name="CustomShape 5"/>
          <p:cNvSpPr/>
          <p:nvPr/>
        </p:nvSpPr>
        <p:spPr>
          <a:xfrm>
            <a:off x="223992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ParallelCluster</a:t>
            </a:r>
            <a:endParaRPr b="0" lang="en-US" sz="1200" spc="-1" strike="noStrike">
              <a:latin typeface="Arial"/>
            </a:endParaRPr>
          </a:p>
        </p:txBody>
      </p:sp>
      <p:sp>
        <p:nvSpPr>
          <p:cNvPr id="2445"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46" name="Line 7"/>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47" name="Line 8"/>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pic>
        <p:nvPicPr>
          <p:cNvPr id="2448" name="Graphic 8" descr=""/>
          <p:cNvPicPr/>
          <p:nvPr/>
        </p:nvPicPr>
        <p:blipFill>
          <a:blip r:embed="rId2"/>
          <a:stretch/>
        </p:blipFill>
        <p:spPr>
          <a:xfrm>
            <a:off x="5245200" y="1181160"/>
            <a:ext cx="761760" cy="761760"/>
          </a:xfrm>
          <a:prstGeom prst="rect">
            <a:avLst/>
          </a:prstGeom>
          <a:ln>
            <a:noFill/>
          </a:ln>
        </p:spPr>
      </p:pic>
      <p:sp>
        <p:nvSpPr>
          <p:cNvPr id="2449" name="CustomShape 9"/>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NICE DCV</a:t>
            </a:r>
            <a:endParaRPr b="0" lang="en-US" sz="1200" spc="-1" strike="noStrike">
              <a:latin typeface="Arial"/>
            </a:endParaRPr>
          </a:p>
        </p:txBody>
      </p:sp>
      <p:pic>
        <p:nvPicPr>
          <p:cNvPr id="2450" name="Graphic 13" descr=""/>
          <p:cNvPicPr/>
          <p:nvPr/>
        </p:nvPicPr>
        <p:blipFill>
          <a:blip r:embed="rId3"/>
          <a:stretch/>
        </p:blipFill>
        <p:spPr>
          <a:xfrm>
            <a:off x="9818640" y="1184400"/>
            <a:ext cx="761760" cy="761760"/>
          </a:xfrm>
          <a:prstGeom prst="rect">
            <a:avLst/>
          </a:prstGeom>
          <a:ln>
            <a:noFill/>
          </a:ln>
        </p:spPr>
      </p:pic>
      <p:sp>
        <p:nvSpPr>
          <p:cNvPr id="2451" name="CustomShape 10"/>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Nitro Enclaves</a:t>
            </a:r>
            <a:endParaRPr b="0" lang="en-US" sz="1200" spc="-1" strike="noStrike">
              <a:latin typeface="Arial"/>
            </a:endParaRPr>
          </a:p>
        </p:txBody>
      </p:sp>
      <p:pic>
        <p:nvPicPr>
          <p:cNvPr id="2452" name="Graphic 11" descr=""/>
          <p:cNvPicPr/>
          <p:nvPr/>
        </p:nvPicPr>
        <p:blipFill>
          <a:blip r:embed="rId4"/>
          <a:stretch/>
        </p:blipFill>
        <p:spPr>
          <a:xfrm>
            <a:off x="7521480" y="1184400"/>
            <a:ext cx="761760" cy="761760"/>
          </a:xfrm>
          <a:prstGeom prst="rect">
            <a:avLst/>
          </a:prstGeom>
          <a:ln>
            <a:noFill/>
          </a:ln>
        </p:spPr>
      </p:pic>
      <p:sp>
        <p:nvSpPr>
          <p:cNvPr id="2453" name="CustomShape 11"/>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Elastic Fabric Adapter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Calibri"/>
              </a:rPr>
              <a:t>© 2021, Amazon Web Services, Inc. or its affiliates. All rights reserved.</a:t>
            </a:r>
            <a:endParaRPr b="0" lang="en-US" sz="1000" spc="-1" strike="noStrike">
              <a:latin typeface="Times New Roman"/>
            </a:endParaRPr>
          </a:p>
        </p:txBody>
      </p:sp>
      <p:sp>
        <p:nvSpPr>
          <p:cNvPr id="1414"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0BD40B53-6EFF-4974-8C5D-054465E4AC20}" type="slidenum">
              <a:rPr b="0" lang="en-US" sz="1200" spc="-1" strike="noStrike">
                <a:solidFill>
                  <a:srgbClr val="ffffff"/>
                </a:solidFill>
                <a:latin typeface="Calibri"/>
              </a:rPr>
              <a:t>2</a:t>
            </a:fld>
            <a:endParaRPr b="0" lang="en-US" sz="1200" spc="-1" strike="noStrike">
              <a:latin typeface="Times New Roman"/>
            </a:endParaRPr>
          </a:p>
        </p:txBody>
      </p:sp>
      <p:sp>
        <p:nvSpPr>
          <p:cNvPr id="1415"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Contents</a:t>
            </a:r>
            <a:endParaRPr b="0" lang="en-US" sz="2800" spc="-1" strike="noStrike">
              <a:solidFill>
                <a:srgbClr val="000000"/>
              </a:solidFill>
              <a:latin typeface="Calibri"/>
            </a:endParaRPr>
          </a:p>
        </p:txBody>
      </p:sp>
      <p:sp>
        <p:nvSpPr>
          <p:cNvPr id="1416" name="CustomShape 4"/>
          <p:cNvSpPr/>
          <p:nvPr/>
        </p:nvSpPr>
        <p:spPr>
          <a:xfrm>
            <a:off x="240840" y="1247040"/>
            <a:ext cx="11709720" cy="4611240"/>
          </a:xfrm>
          <a:prstGeom prst="rect">
            <a:avLst/>
          </a:prstGeom>
          <a:noFill/>
          <a:ln>
            <a:noFill/>
          </a:ln>
        </p:spPr>
        <p:style>
          <a:lnRef idx="0"/>
          <a:fillRef idx="0"/>
          <a:effectRef idx="0"/>
          <a:fontRef idx="minor"/>
        </p:style>
        <p:txBody>
          <a:bodyPr>
            <a:normAutofit/>
          </a:bodyPr>
          <a:p>
            <a:pPr>
              <a:lnSpc>
                <a:spcPct val="150000"/>
              </a:lnSpc>
              <a:spcBef>
                <a:spcPts val="1001"/>
              </a:spcBef>
              <a:tabLst>
                <a:tab algn="l" pos="0"/>
              </a:tabLst>
            </a:pPr>
            <a:r>
              <a:rPr b="0" lang="en-US" sz="2400" spc="-1" strike="noStrike" u="sng">
                <a:solidFill>
                  <a:srgbClr val="0563c1"/>
                </a:solidFill>
                <a:uFillTx/>
                <a:latin typeface="Arial"/>
                <a:hlinkClick r:id="rId1"/>
              </a:rPr>
              <a:t>Introduction</a:t>
            </a:r>
            <a:endParaRPr b="0" lang="en-US" sz="2400" spc="-1" strike="noStrike">
              <a:latin typeface="Arial"/>
            </a:endParaRPr>
          </a:p>
          <a:p>
            <a:pPr>
              <a:lnSpc>
                <a:spcPct val="150000"/>
              </a:lnSpc>
              <a:spcBef>
                <a:spcPts val="1001"/>
              </a:spcBef>
              <a:tabLst>
                <a:tab algn="l" pos="0"/>
              </a:tabLst>
            </a:pPr>
            <a:r>
              <a:rPr b="0" lang="en-US" sz="2400" spc="-1" strike="noStrike">
                <a:solidFill>
                  <a:srgbClr val="00a1c9"/>
                </a:solidFill>
                <a:latin typeface="Arial"/>
              </a:rPr>
              <a:t>System</a:t>
            </a:r>
            <a:endParaRPr b="0" lang="en-US" sz="2400" spc="-1" strike="noStrike">
              <a:latin typeface="Arial"/>
            </a:endParaRPr>
          </a:p>
          <a:p>
            <a:pPr>
              <a:lnSpc>
                <a:spcPct val="150000"/>
              </a:lnSpc>
              <a:spcBef>
                <a:spcPts val="1001"/>
              </a:spcBef>
              <a:tabLst>
                <a:tab algn="l" pos="0"/>
              </a:tabLst>
            </a:pPr>
            <a:r>
              <a:rPr b="0" lang="en-US" sz="2400" spc="-1" strike="noStrike">
                <a:solidFill>
                  <a:srgbClr val="00a1c9"/>
                </a:solidFill>
                <a:latin typeface="Arial"/>
              </a:rPr>
              <a:t>Guidelines</a:t>
            </a:r>
            <a:endParaRPr b="0" lang="en-US" sz="2400" spc="-1" strike="noStrike">
              <a:latin typeface="Arial"/>
            </a:endParaRPr>
          </a:p>
          <a:p>
            <a:pPr>
              <a:lnSpc>
                <a:spcPct val="150000"/>
              </a:lnSpc>
              <a:spcBef>
                <a:spcPts val="1001"/>
              </a:spcBef>
              <a:tabLst>
                <a:tab algn="l" pos="0"/>
              </a:tabLst>
            </a:pPr>
            <a:r>
              <a:rPr b="0" lang="en-US" sz="2400" spc="-1" strike="noStrike">
                <a:solidFill>
                  <a:srgbClr val="00a1c9"/>
                </a:solidFill>
                <a:latin typeface="Arial"/>
              </a:rPr>
              <a:t>Examples</a:t>
            </a:r>
            <a:endParaRPr b="0" lang="en-US" sz="2400" spc="-1" strike="noStrike">
              <a:latin typeface="Arial"/>
            </a:endParaRPr>
          </a:p>
          <a:p>
            <a:pPr>
              <a:lnSpc>
                <a:spcPct val="150000"/>
              </a:lnSpc>
              <a:spcBef>
                <a:spcPts val="1001"/>
              </a:spcBef>
              <a:tabLst>
                <a:tab algn="l" pos="0"/>
              </a:tabLst>
            </a:pPr>
            <a:r>
              <a:rPr b="0" lang="en-US" sz="2400" spc="-1" strike="noStrike">
                <a:solidFill>
                  <a:srgbClr val="00a1c9"/>
                </a:solidFill>
                <a:latin typeface="Arial"/>
              </a:rPr>
              <a:t>Elements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4" name="Graphic 8" descr=""/>
          <p:cNvPicPr/>
          <p:nvPr/>
        </p:nvPicPr>
        <p:blipFill>
          <a:blip r:embed="rId1"/>
          <a:stretch/>
        </p:blipFill>
        <p:spPr>
          <a:xfrm>
            <a:off x="7201080" y="3274920"/>
            <a:ext cx="850680" cy="850680"/>
          </a:xfrm>
          <a:prstGeom prst="rect">
            <a:avLst/>
          </a:prstGeom>
          <a:ln>
            <a:noFill/>
          </a:ln>
        </p:spPr>
      </p:pic>
      <p:sp>
        <p:nvSpPr>
          <p:cNvPr id="2455"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456"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BEC2DCC-C629-45D9-AD74-9BB63F4413A2}" type="slidenum">
              <a:rPr b="0" lang="en-US" sz="1200" spc="-1" strike="noStrike">
                <a:solidFill>
                  <a:srgbClr val="ffffff"/>
                </a:solidFill>
                <a:latin typeface="Arial"/>
              </a:rPr>
              <a:t>23</a:t>
            </a:fld>
            <a:endParaRPr b="0" lang="en-US" sz="1200" spc="-1" strike="noStrike">
              <a:latin typeface="Times New Roman"/>
            </a:endParaRPr>
          </a:p>
        </p:txBody>
      </p:sp>
      <p:sp>
        <p:nvSpPr>
          <p:cNvPr id="2457"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Containers</a:t>
            </a:r>
            <a:endParaRPr b="0" lang="en-US" sz="6000" spc="-1" strike="noStrike">
              <a:solidFill>
                <a:srgbClr val="000000"/>
              </a:solidFill>
              <a:latin typeface="Calibri"/>
            </a:endParaRPr>
          </a:p>
        </p:txBody>
      </p:sp>
      <p:sp>
        <p:nvSpPr>
          <p:cNvPr id="2458"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9" name="Graphic 23" descr=""/>
          <p:cNvPicPr/>
          <p:nvPr/>
        </p:nvPicPr>
        <p:blipFill>
          <a:blip r:embed="rId1"/>
          <a:stretch/>
        </p:blipFill>
        <p:spPr>
          <a:xfrm>
            <a:off x="2986200" y="1185840"/>
            <a:ext cx="761760" cy="761760"/>
          </a:xfrm>
          <a:prstGeom prst="rect">
            <a:avLst/>
          </a:prstGeom>
          <a:ln>
            <a:noFill/>
          </a:ln>
        </p:spPr>
      </p:pic>
      <p:pic>
        <p:nvPicPr>
          <p:cNvPr id="2460" name="Graphic 14" descr=""/>
          <p:cNvPicPr/>
          <p:nvPr/>
        </p:nvPicPr>
        <p:blipFill>
          <a:blip r:embed="rId2"/>
          <a:stretch/>
        </p:blipFill>
        <p:spPr>
          <a:xfrm>
            <a:off x="9818640" y="1185840"/>
            <a:ext cx="761760" cy="761760"/>
          </a:xfrm>
          <a:prstGeom prst="rect">
            <a:avLst/>
          </a:prstGeom>
          <a:ln>
            <a:noFill/>
          </a:ln>
        </p:spPr>
      </p:pic>
      <p:sp>
        <p:nvSpPr>
          <p:cNvPr id="246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46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C65F640-0899-42E9-8000-D9C73F3F7656}" type="slidenum">
              <a:rPr b="0" lang="en-US" sz="1200" spc="-1" strike="noStrike">
                <a:solidFill>
                  <a:srgbClr val="ffffff"/>
                </a:solidFill>
                <a:latin typeface="Arial"/>
              </a:rPr>
              <a:t>23</a:t>
            </a:fld>
            <a:endParaRPr b="0" lang="en-US" sz="1200" spc="-1" strike="noStrike">
              <a:latin typeface="Times New Roman"/>
            </a:endParaRPr>
          </a:p>
        </p:txBody>
      </p:sp>
      <p:sp>
        <p:nvSpPr>
          <p:cNvPr id="246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Containers</a:t>
            </a:r>
            <a:endParaRPr b="0" lang="en-US" sz="2800" spc="-1" strike="noStrike">
              <a:solidFill>
                <a:srgbClr val="000000"/>
              </a:solidFill>
              <a:latin typeface="Calibri"/>
            </a:endParaRPr>
          </a:p>
        </p:txBody>
      </p:sp>
      <p:sp>
        <p:nvSpPr>
          <p:cNvPr id="246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1/2</a:t>
            </a:r>
            <a:endParaRPr b="0" lang="en-US" sz="1800" spc="-1" strike="noStrike">
              <a:solidFill>
                <a:srgbClr val="ffffff"/>
              </a:solidFill>
              <a:latin typeface="Arial"/>
            </a:endParaRPr>
          </a:p>
        </p:txBody>
      </p:sp>
      <p:sp>
        <p:nvSpPr>
          <p:cNvPr id="2465" name="CustomShape 5"/>
          <p:cNvSpPr/>
          <p:nvPr/>
        </p:nvSpPr>
        <p:spPr>
          <a:xfrm>
            <a:off x="2217600" y="1946160"/>
            <a:ext cx="22680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 Kubernetes Service (Amazon EKS)</a:t>
            </a:r>
            <a:endParaRPr b="0" lang="en-US" sz="1200" spc="-1" strike="noStrike">
              <a:latin typeface="Arial"/>
            </a:endParaRPr>
          </a:p>
        </p:txBody>
      </p:sp>
      <p:sp>
        <p:nvSpPr>
          <p:cNvPr id="2466" name="CustomShape 6"/>
          <p:cNvSpPr/>
          <p:nvPr/>
        </p:nvSpPr>
        <p:spPr>
          <a:xfrm>
            <a:off x="904716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Fargate</a:t>
            </a:r>
            <a:endParaRPr b="0" lang="en-US" sz="1200" spc="-1" strike="noStrike">
              <a:latin typeface="Arial"/>
            </a:endParaRPr>
          </a:p>
        </p:txBody>
      </p:sp>
      <p:sp>
        <p:nvSpPr>
          <p:cNvPr id="2467" name="Line 7"/>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68"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69"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pic>
        <p:nvPicPr>
          <p:cNvPr id="2470" name="Graphic 18" descr=""/>
          <p:cNvPicPr/>
          <p:nvPr/>
        </p:nvPicPr>
        <p:blipFill>
          <a:blip r:embed="rId3"/>
          <a:stretch/>
        </p:blipFill>
        <p:spPr>
          <a:xfrm>
            <a:off x="7537320" y="1184400"/>
            <a:ext cx="761760" cy="761760"/>
          </a:xfrm>
          <a:prstGeom prst="rect">
            <a:avLst/>
          </a:prstGeom>
          <a:ln>
            <a:noFill/>
          </a:ln>
        </p:spPr>
      </p:pic>
      <p:pic>
        <p:nvPicPr>
          <p:cNvPr id="2471" name="Graphic 20" descr=""/>
          <p:cNvPicPr/>
          <p:nvPr/>
        </p:nvPicPr>
        <p:blipFill>
          <a:blip r:embed="rId4"/>
          <a:stretch/>
        </p:blipFill>
        <p:spPr>
          <a:xfrm>
            <a:off x="5254560" y="1181160"/>
            <a:ext cx="761760" cy="761760"/>
          </a:xfrm>
          <a:prstGeom prst="rect">
            <a:avLst/>
          </a:prstGeom>
          <a:ln>
            <a:noFill/>
          </a:ln>
        </p:spPr>
      </p:pic>
      <p:sp>
        <p:nvSpPr>
          <p:cNvPr id="2472" name="CustomShape 10"/>
          <p:cNvSpPr/>
          <p:nvPr/>
        </p:nvSpPr>
        <p:spPr>
          <a:xfrm>
            <a:off x="4486320" y="1946160"/>
            <a:ext cx="22809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 Container Registry (Amazon ECR)</a:t>
            </a:r>
            <a:endParaRPr b="0" lang="en-US" sz="1200" spc="-1" strike="noStrike">
              <a:latin typeface="Arial"/>
            </a:endParaRPr>
          </a:p>
        </p:txBody>
      </p:sp>
      <p:sp>
        <p:nvSpPr>
          <p:cNvPr id="2473" name="CustomShape 11"/>
          <p:cNvSpPr/>
          <p:nvPr/>
        </p:nvSpPr>
        <p:spPr>
          <a:xfrm>
            <a:off x="6767640" y="1946160"/>
            <a:ext cx="22903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 Container Service (Amazon ECS)</a:t>
            </a:r>
            <a:endParaRPr b="0" lang="en-US" sz="1200" spc="-1" strike="noStrike">
              <a:latin typeface="Arial"/>
            </a:endParaRPr>
          </a:p>
        </p:txBody>
      </p:sp>
      <p:sp>
        <p:nvSpPr>
          <p:cNvPr id="2474" name="CustomShape 12"/>
          <p:cNvSpPr/>
          <p:nvPr/>
        </p:nvSpPr>
        <p:spPr>
          <a:xfrm>
            <a:off x="6780240" y="3198960"/>
            <a:ext cx="11854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Container 1</a:t>
            </a:r>
            <a:endParaRPr b="0" lang="en-US" sz="1100" spc="-1" strike="noStrike">
              <a:latin typeface="Arial"/>
            </a:endParaRPr>
          </a:p>
        </p:txBody>
      </p:sp>
      <p:sp>
        <p:nvSpPr>
          <p:cNvPr id="2475" name="CustomShape 13"/>
          <p:cNvSpPr/>
          <p:nvPr/>
        </p:nvSpPr>
        <p:spPr>
          <a:xfrm>
            <a:off x="7900920" y="3198960"/>
            <a:ext cx="12268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Container 2</a:t>
            </a:r>
            <a:endParaRPr b="0" lang="en-US" sz="1100" spc="-1" strike="noStrike">
              <a:latin typeface="Arial"/>
            </a:endParaRPr>
          </a:p>
        </p:txBody>
      </p:sp>
      <p:sp>
        <p:nvSpPr>
          <p:cNvPr id="2476" name="CustomShape 14"/>
          <p:cNvSpPr/>
          <p:nvPr/>
        </p:nvSpPr>
        <p:spPr>
          <a:xfrm>
            <a:off x="6756480" y="4024080"/>
            <a:ext cx="12092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Container 3</a:t>
            </a:r>
            <a:endParaRPr b="0" lang="en-US" sz="1100" spc="-1" strike="noStrike">
              <a:latin typeface="Arial"/>
            </a:endParaRPr>
          </a:p>
        </p:txBody>
      </p:sp>
      <p:sp>
        <p:nvSpPr>
          <p:cNvPr id="2477" name="CustomShape 15"/>
          <p:cNvSpPr/>
          <p:nvPr/>
        </p:nvSpPr>
        <p:spPr>
          <a:xfrm>
            <a:off x="7900920" y="4024080"/>
            <a:ext cx="12204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Service</a:t>
            </a:r>
            <a:endParaRPr b="0" lang="en-US" sz="1100" spc="-1" strike="noStrike">
              <a:latin typeface="Arial"/>
            </a:endParaRPr>
          </a:p>
        </p:txBody>
      </p:sp>
      <p:sp>
        <p:nvSpPr>
          <p:cNvPr id="2478" name="CustomShape 16"/>
          <p:cNvSpPr/>
          <p:nvPr/>
        </p:nvSpPr>
        <p:spPr>
          <a:xfrm>
            <a:off x="5051880" y="3198960"/>
            <a:ext cx="11743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Registry</a:t>
            </a:r>
            <a:endParaRPr b="0" lang="en-US" sz="1100" spc="-1" strike="noStrike">
              <a:latin typeface="Arial"/>
            </a:endParaRPr>
          </a:p>
        </p:txBody>
      </p:sp>
      <p:sp>
        <p:nvSpPr>
          <p:cNvPr id="2479" name="CustomShape 17"/>
          <p:cNvSpPr/>
          <p:nvPr/>
        </p:nvSpPr>
        <p:spPr>
          <a:xfrm>
            <a:off x="5051880" y="3999240"/>
            <a:ext cx="11743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Image</a:t>
            </a:r>
            <a:endParaRPr b="0" lang="en-US" sz="1100" spc="-1" strike="noStrike">
              <a:latin typeface="Arial"/>
            </a:endParaRPr>
          </a:p>
        </p:txBody>
      </p:sp>
      <p:sp>
        <p:nvSpPr>
          <p:cNvPr id="2480" name="CustomShape 18"/>
          <p:cNvSpPr/>
          <p:nvPr/>
        </p:nvSpPr>
        <p:spPr>
          <a:xfrm>
            <a:off x="6756480" y="4871160"/>
            <a:ext cx="12092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Task</a:t>
            </a:r>
            <a:endParaRPr b="0" lang="en-US" sz="1100" spc="-1" strike="noStrike">
              <a:latin typeface="Arial"/>
            </a:endParaRPr>
          </a:p>
        </p:txBody>
      </p:sp>
      <p:pic>
        <p:nvPicPr>
          <p:cNvPr id="2481" name="Graphic 6" descr=""/>
          <p:cNvPicPr/>
          <p:nvPr/>
        </p:nvPicPr>
        <p:blipFill>
          <a:blip r:embed="rId5"/>
          <a:stretch/>
        </p:blipFill>
        <p:spPr>
          <a:xfrm>
            <a:off x="5407200" y="3562200"/>
            <a:ext cx="456840" cy="456840"/>
          </a:xfrm>
          <a:prstGeom prst="rect">
            <a:avLst/>
          </a:prstGeom>
          <a:ln>
            <a:noFill/>
          </a:ln>
        </p:spPr>
      </p:pic>
      <p:pic>
        <p:nvPicPr>
          <p:cNvPr id="2482" name="Graphic 8" descr=""/>
          <p:cNvPicPr/>
          <p:nvPr/>
        </p:nvPicPr>
        <p:blipFill>
          <a:blip r:embed="rId6"/>
          <a:stretch/>
        </p:blipFill>
        <p:spPr>
          <a:xfrm>
            <a:off x="5407200" y="2741760"/>
            <a:ext cx="456840" cy="456840"/>
          </a:xfrm>
          <a:prstGeom prst="rect">
            <a:avLst/>
          </a:prstGeom>
          <a:ln>
            <a:noFill/>
          </a:ln>
        </p:spPr>
      </p:pic>
      <p:pic>
        <p:nvPicPr>
          <p:cNvPr id="2483" name="Graphic 32" descr=""/>
          <p:cNvPicPr/>
          <p:nvPr/>
        </p:nvPicPr>
        <p:blipFill>
          <a:blip r:embed="rId7"/>
          <a:stretch/>
        </p:blipFill>
        <p:spPr>
          <a:xfrm>
            <a:off x="7156440" y="2738520"/>
            <a:ext cx="456840" cy="456840"/>
          </a:xfrm>
          <a:prstGeom prst="rect">
            <a:avLst/>
          </a:prstGeom>
          <a:ln>
            <a:noFill/>
          </a:ln>
        </p:spPr>
      </p:pic>
      <p:pic>
        <p:nvPicPr>
          <p:cNvPr id="2484" name="Graphic 34" descr=""/>
          <p:cNvPicPr/>
          <p:nvPr/>
        </p:nvPicPr>
        <p:blipFill>
          <a:blip r:embed="rId8"/>
          <a:stretch/>
        </p:blipFill>
        <p:spPr>
          <a:xfrm>
            <a:off x="8258040" y="2738520"/>
            <a:ext cx="456840" cy="456840"/>
          </a:xfrm>
          <a:prstGeom prst="rect">
            <a:avLst/>
          </a:prstGeom>
          <a:ln>
            <a:noFill/>
          </a:ln>
        </p:spPr>
      </p:pic>
      <p:pic>
        <p:nvPicPr>
          <p:cNvPr id="2485" name="Graphic 36" descr=""/>
          <p:cNvPicPr/>
          <p:nvPr/>
        </p:nvPicPr>
        <p:blipFill>
          <a:blip r:embed="rId9"/>
          <a:stretch/>
        </p:blipFill>
        <p:spPr>
          <a:xfrm>
            <a:off x="7139160" y="3585960"/>
            <a:ext cx="456840" cy="456840"/>
          </a:xfrm>
          <a:prstGeom prst="rect">
            <a:avLst/>
          </a:prstGeom>
          <a:ln>
            <a:noFill/>
          </a:ln>
        </p:spPr>
      </p:pic>
      <p:pic>
        <p:nvPicPr>
          <p:cNvPr id="2486" name="Graphic 38" descr=""/>
          <p:cNvPicPr/>
          <p:nvPr/>
        </p:nvPicPr>
        <p:blipFill>
          <a:blip r:embed="rId10"/>
          <a:stretch/>
        </p:blipFill>
        <p:spPr>
          <a:xfrm>
            <a:off x="8253360" y="3558960"/>
            <a:ext cx="456840" cy="456840"/>
          </a:xfrm>
          <a:prstGeom prst="rect">
            <a:avLst/>
          </a:prstGeom>
          <a:ln>
            <a:noFill/>
          </a:ln>
        </p:spPr>
      </p:pic>
      <p:pic>
        <p:nvPicPr>
          <p:cNvPr id="2487" name="Graphic 40" descr=""/>
          <p:cNvPicPr/>
          <p:nvPr/>
        </p:nvPicPr>
        <p:blipFill>
          <a:blip r:embed="rId11"/>
          <a:stretch/>
        </p:blipFill>
        <p:spPr>
          <a:xfrm>
            <a:off x="7148520" y="4394880"/>
            <a:ext cx="456840" cy="456840"/>
          </a:xfrm>
          <a:prstGeom prst="rect">
            <a:avLst/>
          </a:prstGeom>
          <a:ln>
            <a:noFill/>
          </a:ln>
        </p:spPr>
      </p:pic>
      <p:pic>
        <p:nvPicPr>
          <p:cNvPr id="2488" name="Graphic 2" descr=""/>
          <p:cNvPicPr/>
          <p:nvPr/>
        </p:nvPicPr>
        <p:blipFill>
          <a:blip r:embed="rId12"/>
          <a:stretch/>
        </p:blipFill>
        <p:spPr>
          <a:xfrm>
            <a:off x="8253360" y="4394880"/>
            <a:ext cx="456840" cy="456840"/>
          </a:xfrm>
          <a:prstGeom prst="rect">
            <a:avLst/>
          </a:prstGeom>
          <a:ln>
            <a:noFill/>
          </a:ln>
        </p:spPr>
      </p:pic>
      <p:sp>
        <p:nvSpPr>
          <p:cNvPr id="2489" name="CustomShape 19"/>
          <p:cNvSpPr/>
          <p:nvPr/>
        </p:nvSpPr>
        <p:spPr>
          <a:xfrm>
            <a:off x="7880760" y="4871160"/>
            <a:ext cx="12092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ECS Anywhere</a:t>
            </a:r>
            <a:endParaRPr b="0" lang="en-US" sz="1100" spc="-1" strike="noStrike">
              <a:latin typeface="Arial"/>
            </a:endParaRPr>
          </a:p>
        </p:txBody>
      </p:sp>
      <p:pic>
        <p:nvPicPr>
          <p:cNvPr id="2490" name="Graphic 6" descr=""/>
          <p:cNvPicPr/>
          <p:nvPr/>
        </p:nvPicPr>
        <p:blipFill>
          <a:blip r:embed="rId13"/>
          <a:stretch/>
        </p:blipFill>
        <p:spPr>
          <a:xfrm>
            <a:off x="7156440" y="5217840"/>
            <a:ext cx="456840" cy="456840"/>
          </a:xfrm>
          <a:prstGeom prst="rect">
            <a:avLst/>
          </a:prstGeom>
          <a:ln>
            <a:noFill/>
          </a:ln>
        </p:spPr>
      </p:pic>
      <p:sp>
        <p:nvSpPr>
          <p:cNvPr id="2491" name="CustomShape 20"/>
          <p:cNvSpPr/>
          <p:nvPr/>
        </p:nvSpPr>
        <p:spPr>
          <a:xfrm>
            <a:off x="6779160" y="5700240"/>
            <a:ext cx="12092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Copilot CLI</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49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951F1952-2700-406D-9A28-5E6B00053F0A}" type="slidenum">
              <a:rPr b="0" lang="en-US" sz="1200" spc="-1" strike="noStrike">
                <a:solidFill>
                  <a:srgbClr val="ffffff"/>
                </a:solidFill>
                <a:latin typeface="Arial"/>
              </a:rPr>
              <a:t>23</a:t>
            </a:fld>
            <a:endParaRPr b="0" lang="en-US" sz="1200" spc="-1" strike="noStrike">
              <a:latin typeface="Times New Roman"/>
            </a:endParaRPr>
          </a:p>
        </p:txBody>
      </p:sp>
      <p:sp>
        <p:nvSpPr>
          <p:cNvPr id="249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Containers</a:t>
            </a:r>
            <a:endParaRPr b="0" lang="en-US" sz="2800" spc="-1" strike="noStrike">
              <a:solidFill>
                <a:srgbClr val="000000"/>
              </a:solidFill>
              <a:latin typeface="Calibri"/>
            </a:endParaRPr>
          </a:p>
        </p:txBody>
      </p:sp>
      <p:sp>
        <p:nvSpPr>
          <p:cNvPr id="249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2/2</a:t>
            </a:r>
            <a:endParaRPr b="0" lang="en-US" sz="1800" spc="-1" strike="noStrike">
              <a:solidFill>
                <a:srgbClr val="ffffff"/>
              </a:solidFill>
              <a:latin typeface="Arial"/>
            </a:endParaRPr>
          </a:p>
        </p:txBody>
      </p:sp>
      <p:sp>
        <p:nvSpPr>
          <p:cNvPr id="2496" name="CustomShape 5"/>
          <p:cNvSpPr/>
          <p:nvPr/>
        </p:nvSpPr>
        <p:spPr>
          <a:xfrm>
            <a:off x="2217600" y="1946160"/>
            <a:ext cx="22680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EKS Anywhere</a:t>
            </a:r>
            <a:endParaRPr b="0" lang="en-US" sz="1200" spc="-1" strike="noStrike">
              <a:latin typeface="Arial"/>
            </a:endParaRPr>
          </a:p>
        </p:txBody>
      </p:sp>
      <p:sp>
        <p:nvSpPr>
          <p:cNvPr id="2497" name="CustomShape 6"/>
          <p:cNvSpPr/>
          <p:nvPr/>
        </p:nvSpPr>
        <p:spPr>
          <a:xfrm>
            <a:off x="904716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Red Hat OpenShift</a:t>
            </a:r>
            <a:endParaRPr b="0" lang="en-US" sz="1200" spc="-1" strike="noStrike">
              <a:latin typeface="Arial"/>
            </a:endParaRPr>
          </a:p>
        </p:txBody>
      </p:sp>
      <p:sp>
        <p:nvSpPr>
          <p:cNvPr id="2498" name="Line 7"/>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499"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00"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01" name="CustomShape 10"/>
          <p:cNvSpPr/>
          <p:nvPr/>
        </p:nvSpPr>
        <p:spPr>
          <a:xfrm>
            <a:off x="4486320" y="1946160"/>
            <a:ext cx="22809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EKS Cloud</a:t>
            </a:r>
            <a:endParaRPr b="0" lang="en-US" sz="1200" spc="-1" strike="noStrike">
              <a:latin typeface="Arial"/>
            </a:endParaRPr>
          </a:p>
        </p:txBody>
      </p:sp>
      <p:sp>
        <p:nvSpPr>
          <p:cNvPr id="2502" name="CustomShape 11"/>
          <p:cNvSpPr/>
          <p:nvPr/>
        </p:nvSpPr>
        <p:spPr>
          <a:xfrm>
            <a:off x="6767640" y="1946160"/>
            <a:ext cx="22903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EKS Distro</a:t>
            </a:r>
            <a:endParaRPr b="0" lang="en-US" sz="1200" spc="-1" strike="noStrike">
              <a:latin typeface="Arial"/>
            </a:endParaRPr>
          </a:p>
        </p:txBody>
      </p:sp>
      <p:pic>
        <p:nvPicPr>
          <p:cNvPr id="2503" name="Graphic 32" descr=""/>
          <p:cNvPicPr/>
          <p:nvPr/>
        </p:nvPicPr>
        <p:blipFill>
          <a:blip r:embed="rId1"/>
          <a:stretch/>
        </p:blipFill>
        <p:spPr>
          <a:xfrm>
            <a:off x="2985480" y="1185840"/>
            <a:ext cx="761760" cy="761760"/>
          </a:xfrm>
          <a:prstGeom prst="rect">
            <a:avLst/>
          </a:prstGeom>
          <a:ln>
            <a:noFill/>
          </a:ln>
        </p:spPr>
      </p:pic>
      <p:pic>
        <p:nvPicPr>
          <p:cNvPr id="2504" name="Graphic 35" descr=""/>
          <p:cNvPicPr/>
          <p:nvPr/>
        </p:nvPicPr>
        <p:blipFill>
          <a:blip r:embed="rId2"/>
          <a:stretch/>
        </p:blipFill>
        <p:spPr>
          <a:xfrm>
            <a:off x="5252400" y="1182600"/>
            <a:ext cx="761760" cy="761760"/>
          </a:xfrm>
          <a:prstGeom prst="rect">
            <a:avLst/>
          </a:prstGeom>
          <a:ln>
            <a:noFill/>
          </a:ln>
        </p:spPr>
      </p:pic>
      <p:pic>
        <p:nvPicPr>
          <p:cNvPr id="2505" name="Graphic 38" descr=""/>
          <p:cNvPicPr/>
          <p:nvPr/>
        </p:nvPicPr>
        <p:blipFill>
          <a:blip r:embed="rId3"/>
          <a:stretch/>
        </p:blipFill>
        <p:spPr>
          <a:xfrm>
            <a:off x="7539120" y="1182600"/>
            <a:ext cx="761760" cy="761760"/>
          </a:xfrm>
          <a:prstGeom prst="rect">
            <a:avLst/>
          </a:prstGeom>
          <a:ln>
            <a:noFill/>
          </a:ln>
        </p:spPr>
      </p:pic>
      <p:pic>
        <p:nvPicPr>
          <p:cNvPr id="2506" name="Graphic 41" descr=""/>
          <p:cNvPicPr/>
          <p:nvPr/>
        </p:nvPicPr>
        <p:blipFill>
          <a:blip r:embed="rId4"/>
          <a:stretch/>
        </p:blipFill>
        <p:spPr>
          <a:xfrm>
            <a:off x="9818640" y="118584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7" name="Graphic 7" descr=""/>
          <p:cNvPicPr/>
          <p:nvPr/>
        </p:nvPicPr>
        <p:blipFill>
          <a:blip r:embed="rId1"/>
          <a:stretch/>
        </p:blipFill>
        <p:spPr>
          <a:xfrm>
            <a:off x="7202520" y="3274920"/>
            <a:ext cx="850680" cy="850680"/>
          </a:xfrm>
          <a:prstGeom prst="rect">
            <a:avLst/>
          </a:prstGeom>
          <a:ln>
            <a:noFill/>
          </a:ln>
        </p:spPr>
      </p:pic>
      <p:sp>
        <p:nvSpPr>
          <p:cNvPr id="250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50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FAFF8029-BEB4-4D37-B545-F5F7DEF0E79B}" type="slidenum">
              <a:rPr b="0" lang="en-US" sz="1200" spc="-1" strike="noStrike">
                <a:solidFill>
                  <a:srgbClr val="ffffff"/>
                </a:solidFill>
                <a:latin typeface="Arial"/>
              </a:rPr>
              <a:t>23</a:t>
            </a:fld>
            <a:endParaRPr b="0" lang="en-US" sz="1200" spc="-1" strike="noStrike">
              <a:latin typeface="Times New Roman"/>
            </a:endParaRPr>
          </a:p>
        </p:txBody>
      </p:sp>
      <p:sp>
        <p:nvSpPr>
          <p:cNvPr id="2510"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Customer Enablement</a:t>
            </a:r>
            <a:endParaRPr b="0" lang="en-US" sz="6000" spc="-1" strike="noStrike">
              <a:solidFill>
                <a:srgbClr val="000000"/>
              </a:solidFill>
              <a:latin typeface="Calibri"/>
            </a:endParaRPr>
          </a:p>
        </p:txBody>
      </p:sp>
      <p:sp>
        <p:nvSpPr>
          <p:cNvPr id="2511"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2" name="Graphic 18" descr=""/>
          <p:cNvPicPr/>
          <p:nvPr/>
        </p:nvPicPr>
        <p:blipFill>
          <a:blip r:embed="rId1"/>
          <a:stretch/>
        </p:blipFill>
        <p:spPr>
          <a:xfrm>
            <a:off x="7534440" y="1182600"/>
            <a:ext cx="761760" cy="761760"/>
          </a:xfrm>
          <a:prstGeom prst="rect">
            <a:avLst/>
          </a:prstGeom>
          <a:ln>
            <a:noFill/>
          </a:ln>
        </p:spPr>
      </p:pic>
      <p:pic>
        <p:nvPicPr>
          <p:cNvPr id="2513" name="Graphic 7" descr=""/>
          <p:cNvPicPr/>
          <p:nvPr/>
        </p:nvPicPr>
        <p:blipFill>
          <a:blip r:embed="rId2"/>
          <a:stretch/>
        </p:blipFill>
        <p:spPr>
          <a:xfrm>
            <a:off x="2989440" y="1185840"/>
            <a:ext cx="761760" cy="761760"/>
          </a:xfrm>
          <a:prstGeom prst="rect">
            <a:avLst/>
          </a:prstGeom>
          <a:ln>
            <a:noFill/>
          </a:ln>
        </p:spPr>
      </p:pic>
      <p:pic>
        <p:nvPicPr>
          <p:cNvPr id="2514" name="Graphic 17" descr=""/>
          <p:cNvPicPr/>
          <p:nvPr/>
        </p:nvPicPr>
        <p:blipFill>
          <a:blip r:embed="rId3"/>
          <a:stretch/>
        </p:blipFill>
        <p:spPr>
          <a:xfrm>
            <a:off x="9818640" y="1184400"/>
            <a:ext cx="761760" cy="761760"/>
          </a:xfrm>
          <a:prstGeom prst="rect">
            <a:avLst/>
          </a:prstGeom>
          <a:ln>
            <a:noFill/>
          </a:ln>
        </p:spPr>
      </p:pic>
      <p:pic>
        <p:nvPicPr>
          <p:cNvPr id="2515" name="Graphic 19" descr=""/>
          <p:cNvPicPr/>
          <p:nvPr/>
        </p:nvPicPr>
        <p:blipFill>
          <a:blip r:embed="rId4"/>
          <a:stretch/>
        </p:blipFill>
        <p:spPr>
          <a:xfrm>
            <a:off x="5245200" y="1184400"/>
            <a:ext cx="761760" cy="761760"/>
          </a:xfrm>
          <a:prstGeom prst="rect">
            <a:avLst/>
          </a:prstGeom>
          <a:ln>
            <a:noFill/>
          </a:ln>
        </p:spPr>
      </p:pic>
      <p:sp>
        <p:nvSpPr>
          <p:cNvPr id="251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51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FA39CD85-93F7-4741-8BAE-322276F05937}" type="slidenum">
              <a:rPr b="0" lang="en-US" sz="1200" spc="-1" strike="noStrike">
                <a:solidFill>
                  <a:srgbClr val="ffffff"/>
                </a:solidFill>
                <a:latin typeface="Arial"/>
              </a:rPr>
              <a:t>23</a:t>
            </a:fld>
            <a:endParaRPr b="0" lang="en-US" sz="1200" spc="-1" strike="noStrike">
              <a:latin typeface="Times New Roman"/>
            </a:endParaRPr>
          </a:p>
        </p:txBody>
      </p:sp>
      <p:sp>
        <p:nvSpPr>
          <p:cNvPr id="251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Customer Enablement</a:t>
            </a:r>
            <a:endParaRPr b="0" lang="en-US" sz="2800" spc="-1" strike="noStrike">
              <a:solidFill>
                <a:srgbClr val="000000"/>
              </a:solidFill>
              <a:latin typeface="Calibri"/>
            </a:endParaRPr>
          </a:p>
        </p:txBody>
      </p:sp>
      <p:sp>
        <p:nvSpPr>
          <p:cNvPr id="251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1/2</a:t>
            </a:r>
            <a:endParaRPr b="0" lang="en-US" sz="1800" spc="-1" strike="noStrike">
              <a:solidFill>
                <a:srgbClr val="ffffff"/>
              </a:solidFill>
              <a:latin typeface="Arial"/>
            </a:endParaRPr>
          </a:p>
        </p:txBody>
      </p:sp>
      <p:sp>
        <p:nvSpPr>
          <p:cNvPr id="2520" name="CustomShape 5"/>
          <p:cNvSpPr/>
          <p:nvPr/>
        </p:nvSpPr>
        <p:spPr>
          <a:xfrm>
            <a:off x="223992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IQ</a:t>
            </a:r>
            <a:endParaRPr b="0" lang="en-US" sz="1200" spc="-1" strike="noStrike">
              <a:latin typeface="Arial"/>
            </a:endParaRPr>
          </a:p>
        </p:txBody>
      </p:sp>
      <p:sp>
        <p:nvSpPr>
          <p:cNvPr id="2521"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22"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Managed</a:t>
            </a:r>
            <a:br/>
            <a:r>
              <a:rPr b="0" lang="en-US" sz="1200" spc="-1" strike="noStrike">
                <a:solidFill>
                  <a:srgbClr val="ffffff"/>
                </a:solidFill>
                <a:latin typeface="Arial"/>
                <a:ea typeface="Amazon Ember"/>
              </a:rPr>
              <a:t>Services</a:t>
            </a:r>
            <a:endParaRPr b="0" lang="en-US" sz="1200" spc="-1" strike="noStrike">
              <a:latin typeface="Arial"/>
            </a:endParaRPr>
          </a:p>
        </p:txBody>
      </p:sp>
      <p:sp>
        <p:nvSpPr>
          <p:cNvPr id="2523" name="CustomShape 8"/>
          <p:cNvSpPr/>
          <p:nvPr/>
        </p:nvSpPr>
        <p:spPr>
          <a:xfrm>
            <a:off x="678672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Professional</a:t>
            </a:r>
            <a:br/>
            <a:r>
              <a:rPr b="0" lang="en-US" sz="1200" spc="-1" strike="noStrike">
                <a:solidFill>
                  <a:srgbClr val="ffffff"/>
                </a:solidFill>
                <a:latin typeface="Arial"/>
                <a:ea typeface="Amazon Ember"/>
              </a:rPr>
              <a:t>Services</a:t>
            </a:r>
            <a:endParaRPr b="0" lang="en-US" sz="1200" spc="-1" strike="noStrike">
              <a:latin typeface="Arial"/>
            </a:endParaRPr>
          </a:p>
        </p:txBody>
      </p:sp>
      <p:sp>
        <p:nvSpPr>
          <p:cNvPr id="2524"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25"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26"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Support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7"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528"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DBE83758-E23B-4CAD-84E2-F942BE094DE0}" type="slidenum">
              <a:rPr b="0" lang="en-US" sz="1200" spc="-1" strike="noStrike">
                <a:solidFill>
                  <a:srgbClr val="ffffff"/>
                </a:solidFill>
                <a:latin typeface="Arial"/>
              </a:rPr>
              <a:t>23</a:t>
            </a:fld>
            <a:endParaRPr b="0" lang="en-US" sz="1200" spc="-1" strike="noStrike">
              <a:latin typeface="Times New Roman"/>
            </a:endParaRPr>
          </a:p>
        </p:txBody>
      </p:sp>
      <p:sp>
        <p:nvSpPr>
          <p:cNvPr id="2529"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Customer Enablement</a:t>
            </a:r>
            <a:endParaRPr b="0" lang="en-US" sz="2800" spc="-1" strike="noStrike">
              <a:solidFill>
                <a:srgbClr val="000000"/>
              </a:solidFill>
              <a:latin typeface="Calibri"/>
            </a:endParaRPr>
          </a:p>
        </p:txBody>
      </p:sp>
      <p:sp>
        <p:nvSpPr>
          <p:cNvPr id="2530"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2/2</a:t>
            </a:r>
            <a:endParaRPr b="0" lang="en-US" sz="1800" spc="-1" strike="noStrike">
              <a:solidFill>
                <a:srgbClr val="ffffff"/>
              </a:solidFill>
              <a:latin typeface="Arial"/>
            </a:endParaRPr>
          </a:p>
        </p:txBody>
      </p:sp>
      <p:sp>
        <p:nvSpPr>
          <p:cNvPr id="2531" name="CustomShape 5"/>
          <p:cNvSpPr/>
          <p:nvPr/>
        </p:nvSpPr>
        <p:spPr>
          <a:xfrm>
            <a:off x="223992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Training and Certification</a:t>
            </a:r>
            <a:endParaRPr b="0" lang="en-US" sz="1200" spc="-1" strike="noStrike">
              <a:latin typeface="Arial"/>
            </a:endParaRPr>
          </a:p>
        </p:txBody>
      </p:sp>
      <p:sp>
        <p:nvSpPr>
          <p:cNvPr id="2532"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33"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Activate</a:t>
            </a:r>
            <a:endParaRPr b="0" lang="en-US" sz="1200" spc="-1" strike="noStrike">
              <a:latin typeface="Arial"/>
            </a:endParaRPr>
          </a:p>
        </p:txBody>
      </p:sp>
      <p:sp>
        <p:nvSpPr>
          <p:cNvPr id="2534"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35"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pic>
        <p:nvPicPr>
          <p:cNvPr id="2536" name="Graphic 18" descr=""/>
          <p:cNvPicPr/>
          <p:nvPr/>
        </p:nvPicPr>
        <p:blipFill>
          <a:blip r:embed="rId1"/>
          <a:stretch/>
        </p:blipFill>
        <p:spPr>
          <a:xfrm>
            <a:off x="2988360" y="1185840"/>
            <a:ext cx="761760" cy="761760"/>
          </a:xfrm>
          <a:prstGeom prst="rect">
            <a:avLst/>
          </a:prstGeom>
          <a:ln>
            <a:noFill/>
          </a:ln>
        </p:spPr>
      </p:pic>
      <p:pic>
        <p:nvPicPr>
          <p:cNvPr id="2537" name="Graphic 21" descr=""/>
          <p:cNvPicPr/>
          <p:nvPr/>
        </p:nvPicPr>
        <p:blipFill>
          <a:blip r:embed="rId2"/>
          <a:stretch/>
        </p:blipFill>
        <p:spPr>
          <a:xfrm>
            <a:off x="5245200" y="118260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8" name="Graphic 7" descr=""/>
          <p:cNvPicPr/>
          <p:nvPr/>
        </p:nvPicPr>
        <p:blipFill>
          <a:blip r:embed="rId1"/>
          <a:stretch/>
        </p:blipFill>
        <p:spPr>
          <a:xfrm>
            <a:off x="7202520" y="3274920"/>
            <a:ext cx="850680" cy="850680"/>
          </a:xfrm>
          <a:prstGeom prst="rect">
            <a:avLst/>
          </a:prstGeom>
          <a:ln>
            <a:noFill/>
          </a:ln>
        </p:spPr>
      </p:pic>
      <p:sp>
        <p:nvSpPr>
          <p:cNvPr id="2539"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540"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CB65837-074F-49B5-8B6F-4913F62E50E1}" type="slidenum">
              <a:rPr b="0" lang="en-US" sz="1200" spc="-1" strike="noStrike">
                <a:solidFill>
                  <a:srgbClr val="ffffff"/>
                </a:solidFill>
                <a:latin typeface="Arial"/>
              </a:rPr>
              <a:t>23</a:t>
            </a:fld>
            <a:endParaRPr b="0" lang="en-US" sz="1200" spc="-1" strike="noStrike">
              <a:latin typeface="Times New Roman"/>
            </a:endParaRPr>
          </a:p>
        </p:txBody>
      </p:sp>
      <p:sp>
        <p:nvSpPr>
          <p:cNvPr id="2541"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Customer Engagement</a:t>
            </a:r>
            <a:endParaRPr b="0" lang="en-US" sz="6000" spc="-1" strike="noStrike">
              <a:solidFill>
                <a:srgbClr val="000000"/>
              </a:solidFill>
              <a:latin typeface="Calibri"/>
            </a:endParaRPr>
          </a:p>
        </p:txBody>
      </p:sp>
      <p:sp>
        <p:nvSpPr>
          <p:cNvPr id="2542"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3" name="Graphic 18" descr=""/>
          <p:cNvPicPr/>
          <p:nvPr/>
        </p:nvPicPr>
        <p:blipFill>
          <a:blip r:embed="rId1"/>
          <a:stretch/>
        </p:blipFill>
        <p:spPr>
          <a:xfrm>
            <a:off x="7534440" y="1184400"/>
            <a:ext cx="761760" cy="761760"/>
          </a:xfrm>
          <a:prstGeom prst="rect">
            <a:avLst/>
          </a:prstGeom>
          <a:ln>
            <a:noFill/>
          </a:ln>
        </p:spPr>
      </p:pic>
      <p:pic>
        <p:nvPicPr>
          <p:cNvPr id="2544" name="Graphic 23" descr=""/>
          <p:cNvPicPr/>
          <p:nvPr/>
        </p:nvPicPr>
        <p:blipFill>
          <a:blip r:embed="rId2"/>
          <a:stretch/>
        </p:blipFill>
        <p:spPr>
          <a:xfrm>
            <a:off x="5246640" y="1185840"/>
            <a:ext cx="761760" cy="761760"/>
          </a:xfrm>
          <a:prstGeom prst="rect">
            <a:avLst/>
          </a:prstGeom>
          <a:ln>
            <a:noFill/>
          </a:ln>
        </p:spPr>
      </p:pic>
      <p:pic>
        <p:nvPicPr>
          <p:cNvPr id="2545" name="Graphic 7" descr=""/>
          <p:cNvPicPr/>
          <p:nvPr/>
        </p:nvPicPr>
        <p:blipFill>
          <a:blip r:embed="rId3"/>
          <a:stretch/>
        </p:blipFill>
        <p:spPr>
          <a:xfrm>
            <a:off x="2989440" y="1184400"/>
            <a:ext cx="761760" cy="761760"/>
          </a:xfrm>
          <a:prstGeom prst="rect">
            <a:avLst/>
          </a:prstGeom>
          <a:ln>
            <a:noFill/>
          </a:ln>
        </p:spPr>
      </p:pic>
      <p:sp>
        <p:nvSpPr>
          <p:cNvPr id="254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54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51ECC4DE-3C5C-4767-9A2E-E1794BBD867E}" type="slidenum">
              <a:rPr b="0" lang="en-US" sz="1200" spc="-1" strike="noStrike">
                <a:solidFill>
                  <a:srgbClr val="ffffff"/>
                </a:solidFill>
                <a:latin typeface="Arial"/>
              </a:rPr>
              <a:t>23</a:t>
            </a:fld>
            <a:endParaRPr b="0" lang="en-US" sz="1200" spc="-1" strike="noStrike">
              <a:latin typeface="Times New Roman"/>
            </a:endParaRPr>
          </a:p>
        </p:txBody>
      </p:sp>
      <p:sp>
        <p:nvSpPr>
          <p:cNvPr id="254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Customer Engagement</a:t>
            </a:r>
            <a:endParaRPr b="0" lang="en-US" sz="2800" spc="-1" strike="noStrike">
              <a:solidFill>
                <a:srgbClr val="000000"/>
              </a:solidFill>
              <a:latin typeface="Calibri"/>
            </a:endParaRPr>
          </a:p>
        </p:txBody>
      </p:sp>
      <p:sp>
        <p:nvSpPr>
          <p:cNvPr id="254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2550" name="CustomShape 5"/>
          <p:cNvSpPr/>
          <p:nvPr/>
        </p:nvSpPr>
        <p:spPr>
          <a:xfrm>
            <a:off x="223992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Connect</a:t>
            </a:r>
            <a:endParaRPr b="0" lang="en-US" sz="1200" spc="-1" strike="noStrike">
              <a:latin typeface="Arial"/>
            </a:endParaRPr>
          </a:p>
        </p:txBody>
      </p:sp>
      <p:sp>
        <p:nvSpPr>
          <p:cNvPr id="2551"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52"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Pinpoint</a:t>
            </a:r>
            <a:endParaRPr b="0" lang="en-US" sz="1200" spc="-1" strike="noStrike">
              <a:latin typeface="Arial"/>
            </a:endParaRPr>
          </a:p>
        </p:txBody>
      </p:sp>
      <p:sp>
        <p:nvSpPr>
          <p:cNvPr id="2553" name="CustomShape 8"/>
          <p:cNvSpPr/>
          <p:nvPr/>
        </p:nvSpPr>
        <p:spPr>
          <a:xfrm>
            <a:off x="678672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Simple Email </a:t>
            </a:r>
            <a:br/>
            <a:r>
              <a:rPr b="0" lang="en-US" sz="1200" spc="-1" strike="noStrike">
                <a:solidFill>
                  <a:srgbClr val="ffffff"/>
                </a:solidFill>
                <a:latin typeface="Arial"/>
                <a:ea typeface="Amazon Ember"/>
              </a:rPr>
              <a:t>Service (Amazon SES)</a:t>
            </a:r>
            <a:endParaRPr b="0" lang="en-US" sz="1200" spc="-1" strike="noStrike">
              <a:latin typeface="Arial"/>
            </a:endParaRPr>
          </a:p>
        </p:txBody>
      </p:sp>
      <p:sp>
        <p:nvSpPr>
          <p:cNvPr id="2554"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55"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56" name="CustomShape 11"/>
          <p:cNvSpPr/>
          <p:nvPr/>
        </p:nvSpPr>
        <p:spPr>
          <a:xfrm>
            <a:off x="7286760" y="3279600"/>
            <a:ext cx="12650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Email</a:t>
            </a:r>
            <a:endParaRPr b="0" lang="en-US" sz="1100" spc="-1" strike="noStrike">
              <a:latin typeface="Arial"/>
            </a:endParaRPr>
          </a:p>
        </p:txBody>
      </p:sp>
      <p:pic>
        <p:nvPicPr>
          <p:cNvPr id="2557" name="Graphic 6" descr=""/>
          <p:cNvPicPr/>
          <p:nvPr/>
        </p:nvPicPr>
        <p:blipFill>
          <a:blip r:embed="rId4"/>
          <a:stretch/>
        </p:blipFill>
        <p:spPr>
          <a:xfrm>
            <a:off x="7686720" y="2822400"/>
            <a:ext cx="456840" cy="456840"/>
          </a:xfrm>
          <a:prstGeom prst="rect">
            <a:avLst/>
          </a:prstGeom>
          <a:ln>
            <a:noFill/>
          </a:ln>
        </p:spPr>
      </p:pic>
      <p:sp>
        <p:nvSpPr>
          <p:cNvPr id="2558" name="CustomShape 12"/>
          <p:cNvSpPr/>
          <p:nvPr/>
        </p:nvSpPr>
        <p:spPr>
          <a:xfrm>
            <a:off x="4991040" y="3279600"/>
            <a:ext cx="12650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Journey</a:t>
            </a:r>
            <a:endParaRPr b="0" lang="en-US" sz="1100" spc="-1" strike="noStrike">
              <a:latin typeface="Arial"/>
            </a:endParaRPr>
          </a:p>
        </p:txBody>
      </p:sp>
      <p:pic>
        <p:nvPicPr>
          <p:cNvPr id="2559" name="Graphic 6" descr=""/>
          <p:cNvPicPr/>
          <p:nvPr/>
        </p:nvPicPr>
        <p:blipFill>
          <a:blip r:embed="rId5"/>
          <a:stretch/>
        </p:blipFill>
        <p:spPr>
          <a:xfrm>
            <a:off x="5391000" y="282240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0" name="Graphic 7" descr=""/>
          <p:cNvPicPr/>
          <p:nvPr/>
        </p:nvPicPr>
        <p:blipFill>
          <a:blip r:embed="rId1"/>
          <a:stretch/>
        </p:blipFill>
        <p:spPr>
          <a:xfrm>
            <a:off x="7202520" y="3274920"/>
            <a:ext cx="850680" cy="850680"/>
          </a:xfrm>
          <a:prstGeom prst="rect">
            <a:avLst/>
          </a:prstGeom>
          <a:ln>
            <a:noFill/>
          </a:ln>
        </p:spPr>
      </p:pic>
      <p:sp>
        <p:nvSpPr>
          <p:cNvPr id="256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56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2CB262D6-513E-4D0F-9BAB-3343558A7B27}" type="slidenum">
              <a:rPr b="0" lang="en-US" sz="1200" spc="-1" strike="noStrike">
                <a:solidFill>
                  <a:srgbClr val="ffffff"/>
                </a:solidFill>
                <a:latin typeface="Arial"/>
              </a:rPr>
              <a:t>23</a:t>
            </a:fld>
            <a:endParaRPr b="0" lang="en-US" sz="1200" spc="-1" strike="noStrike">
              <a:latin typeface="Times New Roman"/>
            </a:endParaRPr>
          </a:p>
        </p:txBody>
      </p:sp>
      <p:sp>
        <p:nvSpPr>
          <p:cNvPr id="2563"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Database</a:t>
            </a:r>
            <a:endParaRPr b="0" lang="en-US" sz="6000" spc="-1" strike="noStrike">
              <a:solidFill>
                <a:srgbClr val="000000"/>
              </a:solidFill>
              <a:latin typeface="Calibri"/>
            </a:endParaRPr>
          </a:p>
        </p:txBody>
      </p:sp>
      <p:sp>
        <p:nvSpPr>
          <p:cNvPr id="2564"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5" name="Graphic 23" descr=""/>
          <p:cNvPicPr/>
          <p:nvPr/>
        </p:nvPicPr>
        <p:blipFill>
          <a:blip r:embed="rId1"/>
          <a:stretch/>
        </p:blipFill>
        <p:spPr>
          <a:xfrm>
            <a:off x="7534440" y="1182600"/>
            <a:ext cx="761760" cy="761760"/>
          </a:xfrm>
          <a:prstGeom prst="rect">
            <a:avLst/>
          </a:prstGeom>
          <a:ln>
            <a:noFill/>
          </a:ln>
        </p:spPr>
      </p:pic>
      <p:pic>
        <p:nvPicPr>
          <p:cNvPr id="2566" name="Graphic 18" descr=""/>
          <p:cNvPicPr/>
          <p:nvPr/>
        </p:nvPicPr>
        <p:blipFill>
          <a:blip r:embed="rId2"/>
          <a:stretch/>
        </p:blipFill>
        <p:spPr>
          <a:xfrm>
            <a:off x="5245200" y="1182600"/>
            <a:ext cx="761760" cy="761760"/>
          </a:xfrm>
          <a:prstGeom prst="rect">
            <a:avLst/>
          </a:prstGeom>
          <a:ln>
            <a:noFill/>
          </a:ln>
        </p:spPr>
      </p:pic>
      <p:pic>
        <p:nvPicPr>
          <p:cNvPr id="2567" name="Graphic 7" descr=""/>
          <p:cNvPicPr/>
          <p:nvPr/>
        </p:nvPicPr>
        <p:blipFill>
          <a:blip r:embed="rId3"/>
          <a:stretch/>
        </p:blipFill>
        <p:spPr>
          <a:xfrm>
            <a:off x="2989440" y="1182600"/>
            <a:ext cx="761760" cy="761760"/>
          </a:xfrm>
          <a:prstGeom prst="rect">
            <a:avLst/>
          </a:prstGeom>
          <a:ln>
            <a:noFill/>
          </a:ln>
        </p:spPr>
      </p:pic>
      <p:sp>
        <p:nvSpPr>
          <p:cNvPr id="256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56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FCB8A6ED-B44B-4BA3-94D1-03458BBDD90D}" type="slidenum">
              <a:rPr b="0" lang="en-US" sz="1200" spc="-1" strike="noStrike">
                <a:solidFill>
                  <a:srgbClr val="ffffff"/>
                </a:solidFill>
                <a:latin typeface="Arial"/>
              </a:rPr>
              <a:t>23</a:t>
            </a:fld>
            <a:endParaRPr b="0" lang="en-US" sz="1200" spc="-1" strike="noStrike">
              <a:latin typeface="Times New Roman"/>
            </a:endParaRPr>
          </a:p>
        </p:txBody>
      </p:sp>
      <p:sp>
        <p:nvSpPr>
          <p:cNvPr id="2570"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Database</a:t>
            </a:r>
            <a:endParaRPr b="0" lang="en-US" sz="2800" spc="-1" strike="noStrike">
              <a:solidFill>
                <a:srgbClr val="000000"/>
              </a:solidFill>
              <a:latin typeface="Calibri"/>
            </a:endParaRPr>
          </a:p>
        </p:txBody>
      </p:sp>
      <p:sp>
        <p:nvSpPr>
          <p:cNvPr id="2571"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1/4</a:t>
            </a:r>
            <a:endParaRPr b="0" lang="en-US" sz="1800" spc="-1" strike="noStrike">
              <a:solidFill>
                <a:srgbClr val="ffffff"/>
              </a:solidFill>
              <a:latin typeface="Arial"/>
            </a:endParaRPr>
          </a:p>
        </p:txBody>
      </p:sp>
      <p:sp>
        <p:nvSpPr>
          <p:cNvPr id="2572" name="CustomShape 5"/>
          <p:cNvSpPr/>
          <p:nvPr/>
        </p:nvSpPr>
        <p:spPr>
          <a:xfrm>
            <a:off x="223992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Aurora</a:t>
            </a:r>
            <a:endParaRPr b="0" lang="en-US" sz="1200" spc="-1" strike="noStrike">
              <a:latin typeface="Arial"/>
            </a:endParaRPr>
          </a:p>
        </p:txBody>
      </p:sp>
      <p:sp>
        <p:nvSpPr>
          <p:cNvPr id="2573"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74"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DocumentDB </a:t>
            </a:r>
            <a:br/>
            <a:r>
              <a:rPr b="0" lang="en-US" sz="1200" spc="-1" strike="noStrike">
                <a:solidFill>
                  <a:srgbClr val="ffffff"/>
                </a:solidFill>
                <a:latin typeface="Arial"/>
                <a:ea typeface="Amazon Ember"/>
              </a:rPr>
              <a:t>(with MongoDB compatibility)</a:t>
            </a:r>
            <a:endParaRPr b="0" lang="en-US" sz="1200" spc="-1" strike="noStrike">
              <a:latin typeface="Arial"/>
            </a:endParaRPr>
          </a:p>
        </p:txBody>
      </p:sp>
      <p:sp>
        <p:nvSpPr>
          <p:cNvPr id="2575"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DynamoDB</a:t>
            </a:r>
            <a:endParaRPr b="0" lang="en-US" sz="1200" spc="-1" strike="noStrike">
              <a:latin typeface="Arial"/>
            </a:endParaRPr>
          </a:p>
        </p:txBody>
      </p:sp>
      <p:sp>
        <p:nvSpPr>
          <p:cNvPr id="2576"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77" name="CustomShape 10"/>
          <p:cNvSpPr/>
          <p:nvPr/>
        </p:nvSpPr>
        <p:spPr>
          <a:xfrm>
            <a:off x="6786720" y="325908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Attribute</a:t>
            </a:r>
            <a:endParaRPr b="0" lang="en-US" sz="1100" spc="-1" strike="noStrike">
              <a:latin typeface="Arial"/>
            </a:endParaRPr>
          </a:p>
        </p:txBody>
      </p:sp>
      <p:sp>
        <p:nvSpPr>
          <p:cNvPr id="2578" name="CustomShape 11"/>
          <p:cNvSpPr/>
          <p:nvPr/>
        </p:nvSpPr>
        <p:spPr>
          <a:xfrm>
            <a:off x="8293680" y="325908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Items</a:t>
            </a:r>
            <a:endParaRPr b="0" lang="en-US" sz="1100" spc="-1" strike="noStrike">
              <a:latin typeface="Arial"/>
            </a:endParaRPr>
          </a:p>
        </p:txBody>
      </p:sp>
      <p:sp>
        <p:nvSpPr>
          <p:cNvPr id="2579" name="CustomShape 12"/>
          <p:cNvSpPr/>
          <p:nvPr/>
        </p:nvSpPr>
        <p:spPr>
          <a:xfrm>
            <a:off x="6786720" y="417024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Item</a:t>
            </a:r>
            <a:endParaRPr b="0" lang="en-US" sz="1100" spc="-1" strike="noStrike">
              <a:latin typeface="Arial"/>
            </a:endParaRPr>
          </a:p>
        </p:txBody>
      </p:sp>
      <p:sp>
        <p:nvSpPr>
          <p:cNvPr id="2580" name="CustomShape 13"/>
          <p:cNvSpPr/>
          <p:nvPr/>
        </p:nvSpPr>
        <p:spPr>
          <a:xfrm>
            <a:off x="8293680" y="417024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Table</a:t>
            </a:r>
            <a:endParaRPr b="0" lang="en-US" sz="1100" spc="-1" strike="noStrike">
              <a:latin typeface="Arial"/>
            </a:endParaRPr>
          </a:p>
        </p:txBody>
      </p:sp>
      <p:sp>
        <p:nvSpPr>
          <p:cNvPr id="2581" name="CustomShape 14"/>
          <p:cNvSpPr/>
          <p:nvPr/>
        </p:nvSpPr>
        <p:spPr>
          <a:xfrm>
            <a:off x="6786720" y="506880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Attributes</a:t>
            </a:r>
            <a:endParaRPr b="0" lang="en-US" sz="1100" spc="-1" strike="noStrike">
              <a:latin typeface="Arial"/>
            </a:endParaRPr>
          </a:p>
        </p:txBody>
      </p:sp>
      <p:sp>
        <p:nvSpPr>
          <p:cNvPr id="2582" name="CustomShape 15"/>
          <p:cNvSpPr/>
          <p:nvPr/>
        </p:nvSpPr>
        <p:spPr>
          <a:xfrm>
            <a:off x="8293680" y="5068800"/>
            <a:ext cx="14936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Global secondary</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index</a:t>
            </a:r>
            <a:endParaRPr b="0" lang="en-US" sz="1100" spc="-1" strike="noStrike">
              <a:latin typeface="Arial"/>
            </a:endParaRPr>
          </a:p>
        </p:txBody>
      </p:sp>
      <p:sp>
        <p:nvSpPr>
          <p:cNvPr id="2583" name="CustomShape 16"/>
          <p:cNvSpPr/>
          <p:nvPr/>
        </p:nvSpPr>
        <p:spPr>
          <a:xfrm>
            <a:off x="9783000" y="3259080"/>
            <a:ext cx="16268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Amazon DynamoDB Accelerator (DAX)</a:t>
            </a:r>
            <a:endParaRPr b="0" lang="en-US" sz="1100" spc="-1" strike="noStrike">
              <a:latin typeface="Arial"/>
            </a:endParaRPr>
          </a:p>
        </p:txBody>
      </p:sp>
      <p:pic>
        <p:nvPicPr>
          <p:cNvPr id="2584" name="Graphic 6" descr=""/>
          <p:cNvPicPr/>
          <p:nvPr/>
        </p:nvPicPr>
        <p:blipFill>
          <a:blip r:embed="rId4"/>
          <a:stretch/>
        </p:blipFill>
        <p:spPr>
          <a:xfrm>
            <a:off x="7305840" y="2797200"/>
            <a:ext cx="456840" cy="456840"/>
          </a:xfrm>
          <a:prstGeom prst="rect">
            <a:avLst/>
          </a:prstGeom>
          <a:ln>
            <a:noFill/>
          </a:ln>
        </p:spPr>
      </p:pic>
      <p:pic>
        <p:nvPicPr>
          <p:cNvPr id="2585" name="Graphic 14" descr=""/>
          <p:cNvPicPr/>
          <p:nvPr/>
        </p:nvPicPr>
        <p:blipFill>
          <a:blip r:embed="rId5"/>
          <a:stretch/>
        </p:blipFill>
        <p:spPr>
          <a:xfrm>
            <a:off x="7316640" y="3724200"/>
            <a:ext cx="456840" cy="456840"/>
          </a:xfrm>
          <a:prstGeom prst="rect">
            <a:avLst/>
          </a:prstGeom>
          <a:ln>
            <a:noFill/>
          </a:ln>
        </p:spPr>
      </p:pic>
      <p:pic>
        <p:nvPicPr>
          <p:cNvPr id="2586" name="Graphic 25" descr=""/>
          <p:cNvPicPr/>
          <p:nvPr/>
        </p:nvPicPr>
        <p:blipFill>
          <a:blip r:embed="rId6"/>
          <a:stretch/>
        </p:blipFill>
        <p:spPr>
          <a:xfrm>
            <a:off x="7319880" y="4603680"/>
            <a:ext cx="456840" cy="456840"/>
          </a:xfrm>
          <a:prstGeom prst="rect">
            <a:avLst/>
          </a:prstGeom>
          <a:ln>
            <a:noFill/>
          </a:ln>
        </p:spPr>
      </p:pic>
      <p:pic>
        <p:nvPicPr>
          <p:cNvPr id="2587" name="Graphic 27" descr=""/>
          <p:cNvPicPr/>
          <p:nvPr/>
        </p:nvPicPr>
        <p:blipFill>
          <a:blip r:embed="rId7"/>
          <a:stretch/>
        </p:blipFill>
        <p:spPr>
          <a:xfrm>
            <a:off x="8813880" y="2803680"/>
            <a:ext cx="456840" cy="456840"/>
          </a:xfrm>
          <a:prstGeom prst="rect">
            <a:avLst/>
          </a:prstGeom>
          <a:ln>
            <a:noFill/>
          </a:ln>
        </p:spPr>
      </p:pic>
      <p:pic>
        <p:nvPicPr>
          <p:cNvPr id="2588" name="Graphic 29" descr=""/>
          <p:cNvPicPr/>
          <p:nvPr/>
        </p:nvPicPr>
        <p:blipFill>
          <a:blip r:embed="rId8"/>
          <a:stretch/>
        </p:blipFill>
        <p:spPr>
          <a:xfrm>
            <a:off x="8813880" y="3724200"/>
            <a:ext cx="456840" cy="456840"/>
          </a:xfrm>
          <a:prstGeom prst="rect">
            <a:avLst/>
          </a:prstGeom>
          <a:ln>
            <a:noFill/>
          </a:ln>
        </p:spPr>
      </p:pic>
      <p:pic>
        <p:nvPicPr>
          <p:cNvPr id="2589" name="Graphic 31" descr=""/>
          <p:cNvPicPr/>
          <p:nvPr/>
        </p:nvPicPr>
        <p:blipFill>
          <a:blip r:embed="rId9"/>
          <a:stretch/>
        </p:blipFill>
        <p:spPr>
          <a:xfrm>
            <a:off x="8820000" y="4608360"/>
            <a:ext cx="456840" cy="456840"/>
          </a:xfrm>
          <a:prstGeom prst="rect">
            <a:avLst/>
          </a:prstGeom>
          <a:ln>
            <a:noFill/>
          </a:ln>
        </p:spPr>
      </p:pic>
      <p:pic>
        <p:nvPicPr>
          <p:cNvPr id="2590" name="Graphic 33" descr=""/>
          <p:cNvPicPr/>
          <p:nvPr/>
        </p:nvPicPr>
        <p:blipFill>
          <a:blip r:embed="rId10"/>
          <a:stretch/>
        </p:blipFill>
        <p:spPr>
          <a:xfrm>
            <a:off x="10368000" y="279720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TextShape 1"/>
          <p:cNvSpPr txBox="1"/>
          <p:nvPr/>
        </p:nvSpPr>
        <p:spPr>
          <a:xfrm>
            <a:off x="152280" y="1473120"/>
            <a:ext cx="9650160" cy="2595240"/>
          </a:xfrm>
          <a:prstGeom prst="rect">
            <a:avLst/>
          </a:prstGeom>
          <a:noFill/>
          <a:ln>
            <a:noFill/>
          </a:ln>
        </p:spPr>
        <p:txBody>
          <a:bodyPr anchor="b">
            <a:noAutofit/>
          </a:bodyPr>
          <a:p>
            <a:pPr>
              <a:lnSpc>
                <a:spcPct val="90000"/>
              </a:lnSpc>
            </a:pPr>
            <a:r>
              <a:rPr b="1" lang="en-US" sz="6000" spc="-1" strike="noStrike">
                <a:solidFill>
                  <a:srgbClr val="ffffff"/>
                </a:solidFill>
                <a:latin typeface="Arial"/>
              </a:rPr>
              <a:t>Introduction</a:t>
            </a:r>
            <a:endParaRPr b="0" lang="en-US" sz="6000" spc="-1" strike="noStrike">
              <a:solidFill>
                <a:srgbClr val="000000"/>
              </a:solidFill>
              <a:latin typeface="Calibri"/>
            </a:endParaRPr>
          </a:p>
        </p:txBody>
      </p:sp>
      <p:sp>
        <p:nvSpPr>
          <p:cNvPr id="1418" name="TextShape 2"/>
          <p:cNvSpPr txBox="1"/>
          <p:nvPr/>
        </p:nvSpPr>
        <p:spPr>
          <a:xfrm>
            <a:off x="1090440" y="4289400"/>
            <a:ext cx="8826120" cy="379080"/>
          </a:xfrm>
          <a:prstGeom prst="rect">
            <a:avLst/>
          </a:prstGeom>
          <a:noFill/>
          <a:ln>
            <a:noFill/>
          </a:ln>
        </p:spPr>
        <p:txBody>
          <a:bodyPr>
            <a:normAutofit fontScale="91000"/>
          </a:bodyPr>
          <a:p>
            <a:pPr>
              <a:lnSpc>
                <a:spcPct val="90000"/>
              </a:lnSpc>
              <a:spcBef>
                <a:spcPts val="1001"/>
              </a:spcBef>
              <a:tabLst>
                <a:tab algn="l" pos="0"/>
              </a:tabLst>
            </a:pPr>
            <a:r>
              <a:rPr b="0" lang="en-US" sz="2400" spc="-1" strike="noStrike">
                <a:solidFill>
                  <a:srgbClr val="ffffff"/>
                </a:solidFill>
                <a:latin typeface="Arial"/>
              </a:rPr>
              <a:t>About the deck, and guidance for getting started</a:t>
            </a:r>
            <a:endParaRPr b="0" lang="en-US" sz="2400" spc="-1" strike="noStrike">
              <a:latin typeface="Arial"/>
            </a:endParaRPr>
          </a:p>
        </p:txBody>
      </p:sp>
      <p:sp>
        <p:nvSpPr>
          <p:cNvPr id="1419" name="TextShape 3"/>
          <p:cNvSpPr txBox="1"/>
          <p:nvPr/>
        </p:nvSpPr>
        <p:spPr>
          <a:xfrm>
            <a:off x="1090440" y="6249960"/>
            <a:ext cx="446220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420" name="TextShape 4"/>
          <p:cNvSpPr txBox="1"/>
          <p:nvPr/>
        </p:nvSpPr>
        <p:spPr>
          <a:xfrm>
            <a:off x="9105840" y="6249960"/>
            <a:ext cx="2844360" cy="364680"/>
          </a:xfrm>
          <a:prstGeom prst="rect">
            <a:avLst/>
          </a:prstGeom>
          <a:noFill/>
          <a:ln>
            <a:noFill/>
          </a:ln>
        </p:spPr>
        <p:txBody>
          <a:bodyPr anchor="ctr">
            <a:noAutofit/>
          </a:bodyPr>
          <a:p>
            <a:pPr algn="r">
              <a:lnSpc>
                <a:spcPct val="100000"/>
              </a:lnSpc>
            </a:pPr>
            <a:fld id="{18E66B77-0A58-42B9-9BAB-BC855DEB288E}" type="slidenum">
              <a:rPr b="0" lang="en-US" sz="1200" spc="-1" strike="noStrike">
                <a:solidFill>
                  <a:srgbClr val="ffffff"/>
                </a:solidFill>
                <a:latin typeface="Arial"/>
              </a:rPr>
              <a:t>7</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1" name="Graphic 25" descr=""/>
          <p:cNvPicPr/>
          <p:nvPr/>
        </p:nvPicPr>
        <p:blipFill>
          <a:blip r:embed="rId1"/>
          <a:stretch/>
        </p:blipFill>
        <p:spPr>
          <a:xfrm>
            <a:off x="9818640" y="1182960"/>
            <a:ext cx="761760" cy="761760"/>
          </a:xfrm>
          <a:prstGeom prst="rect">
            <a:avLst/>
          </a:prstGeom>
          <a:ln>
            <a:noFill/>
          </a:ln>
        </p:spPr>
      </p:pic>
      <p:pic>
        <p:nvPicPr>
          <p:cNvPr id="2592" name="Graphic 23" descr=""/>
          <p:cNvPicPr/>
          <p:nvPr/>
        </p:nvPicPr>
        <p:blipFill>
          <a:blip r:embed="rId2"/>
          <a:stretch/>
        </p:blipFill>
        <p:spPr>
          <a:xfrm>
            <a:off x="7534440" y="1182960"/>
            <a:ext cx="761760" cy="761760"/>
          </a:xfrm>
          <a:prstGeom prst="rect">
            <a:avLst/>
          </a:prstGeom>
          <a:ln>
            <a:noFill/>
          </a:ln>
        </p:spPr>
      </p:pic>
      <p:pic>
        <p:nvPicPr>
          <p:cNvPr id="2593" name="Graphic 18" descr=""/>
          <p:cNvPicPr/>
          <p:nvPr/>
        </p:nvPicPr>
        <p:blipFill>
          <a:blip r:embed="rId3"/>
          <a:stretch/>
        </p:blipFill>
        <p:spPr>
          <a:xfrm>
            <a:off x="5245200" y="1182960"/>
            <a:ext cx="761760" cy="761760"/>
          </a:xfrm>
          <a:prstGeom prst="rect">
            <a:avLst/>
          </a:prstGeom>
          <a:ln>
            <a:noFill/>
          </a:ln>
        </p:spPr>
      </p:pic>
      <p:sp>
        <p:nvSpPr>
          <p:cNvPr id="2594"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595"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666D0B87-68AA-443E-84F8-ABAB49997CD5}" type="slidenum">
              <a:rPr b="0" lang="en-US" sz="1200" spc="-1" strike="noStrike">
                <a:solidFill>
                  <a:srgbClr val="ffffff"/>
                </a:solidFill>
                <a:latin typeface="Arial"/>
              </a:rPr>
              <a:t>23</a:t>
            </a:fld>
            <a:endParaRPr b="0" lang="en-US" sz="1200" spc="-1" strike="noStrike">
              <a:latin typeface="Times New Roman"/>
            </a:endParaRPr>
          </a:p>
        </p:txBody>
      </p:sp>
      <p:sp>
        <p:nvSpPr>
          <p:cNvPr id="2596"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Database</a:t>
            </a:r>
            <a:endParaRPr b="0" lang="en-US" sz="2800" spc="-1" strike="noStrike">
              <a:solidFill>
                <a:srgbClr val="000000"/>
              </a:solidFill>
              <a:latin typeface="Calibri"/>
            </a:endParaRPr>
          </a:p>
        </p:txBody>
      </p:sp>
      <p:sp>
        <p:nvSpPr>
          <p:cNvPr id="2597"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2/4</a:t>
            </a:r>
            <a:endParaRPr b="0" lang="en-US" sz="1800" spc="-1" strike="noStrike">
              <a:solidFill>
                <a:srgbClr val="ffffff"/>
              </a:solidFill>
              <a:latin typeface="Arial"/>
            </a:endParaRPr>
          </a:p>
        </p:txBody>
      </p:sp>
      <p:sp>
        <p:nvSpPr>
          <p:cNvPr id="2598" name="Line 5"/>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599" name="CustomShape 6"/>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Database Migration Service (AWS DMS)</a:t>
            </a:r>
            <a:endParaRPr b="0" lang="en-US" sz="1200" spc="-1" strike="noStrike">
              <a:latin typeface="Arial"/>
            </a:endParaRPr>
          </a:p>
        </p:txBody>
      </p:sp>
      <p:sp>
        <p:nvSpPr>
          <p:cNvPr id="2600" name="CustomShape 7"/>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Neptune</a:t>
            </a:r>
            <a:endParaRPr b="0" lang="en-US" sz="1200" spc="-1" strike="noStrike">
              <a:latin typeface="Arial"/>
            </a:endParaRPr>
          </a:p>
        </p:txBody>
      </p:sp>
      <p:sp>
        <p:nvSpPr>
          <p:cNvPr id="2601"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602"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603" name="CustomShape 10"/>
          <p:cNvSpPr/>
          <p:nvPr/>
        </p:nvSpPr>
        <p:spPr>
          <a:xfrm>
            <a:off x="910260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Quantum Ledger Database (Amazon QLDB)</a:t>
            </a:r>
            <a:endParaRPr b="0" lang="en-US" sz="1200" spc="-1" strike="noStrike">
              <a:latin typeface="Arial"/>
            </a:endParaRPr>
          </a:p>
        </p:txBody>
      </p:sp>
      <p:sp>
        <p:nvSpPr>
          <p:cNvPr id="2604" name="CustomShape 11"/>
          <p:cNvSpPr/>
          <p:nvPr/>
        </p:nvSpPr>
        <p:spPr>
          <a:xfrm>
            <a:off x="4801680" y="3260880"/>
            <a:ext cx="16725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Database migration</a:t>
            </a:r>
            <a:br/>
            <a:r>
              <a:rPr b="0" lang="en-US" sz="1100" spc="-1" strike="noStrike">
                <a:solidFill>
                  <a:srgbClr val="ffffff"/>
                </a:solidFill>
                <a:latin typeface="Arial"/>
                <a:ea typeface="Amazon Ember"/>
              </a:rPr>
              <a:t>workflow/job</a:t>
            </a:r>
            <a:endParaRPr b="0" lang="en-US" sz="1100" spc="-1" strike="noStrike">
              <a:latin typeface="Arial"/>
            </a:endParaRPr>
          </a:p>
        </p:txBody>
      </p:sp>
      <p:pic>
        <p:nvPicPr>
          <p:cNvPr id="2605" name="Graphic 22" descr=""/>
          <p:cNvPicPr/>
          <p:nvPr/>
        </p:nvPicPr>
        <p:blipFill>
          <a:blip r:embed="rId4"/>
          <a:stretch/>
        </p:blipFill>
        <p:spPr>
          <a:xfrm>
            <a:off x="5400720" y="2803680"/>
            <a:ext cx="456840" cy="456840"/>
          </a:xfrm>
          <a:prstGeom prst="rect">
            <a:avLst/>
          </a:prstGeom>
          <a:ln>
            <a:noFill/>
          </a:ln>
        </p:spPr>
      </p:pic>
      <p:pic>
        <p:nvPicPr>
          <p:cNvPr id="2606" name="Graphic 7" descr=""/>
          <p:cNvPicPr/>
          <p:nvPr/>
        </p:nvPicPr>
        <p:blipFill>
          <a:blip r:embed="rId5"/>
          <a:stretch/>
        </p:blipFill>
        <p:spPr>
          <a:xfrm>
            <a:off x="2989440" y="1185840"/>
            <a:ext cx="761760" cy="761760"/>
          </a:xfrm>
          <a:prstGeom prst="rect">
            <a:avLst/>
          </a:prstGeom>
          <a:ln>
            <a:noFill/>
          </a:ln>
        </p:spPr>
      </p:pic>
      <p:sp>
        <p:nvSpPr>
          <p:cNvPr id="2607" name="CustomShape 12"/>
          <p:cNvSpPr/>
          <p:nvPr/>
        </p:nvSpPr>
        <p:spPr>
          <a:xfrm>
            <a:off x="2198520" y="1946160"/>
            <a:ext cx="234288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Keyspaces </a:t>
            </a:r>
            <a:br/>
            <a:r>
              <a:rPr b="0" lang="en-US" sz="1200" spc="-1" strike="noStrike">
                <a:solidFill>
                  <a:srgbClr val="ffffff"/>
                </a:solidFill>
                <a:latin typeface="Arial"/>
                <a:ea typeface="Amazon Ember"/>
              </a:rPr>
              <a:t>(for Apache Cassandra)</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8" name="Graphic 21" descr=""/>
          <p:cNvPicPr/>
          <p:nvPr/>
        </p:nvPicPr>
        <p:blipFill>
          <a:blip r:embed="rId1"/>
          <a:stretch/>
        </p:blipFill>
        <p:spPr>
          <a:xfrm>
            <a:off x="9818640" y="1182600"/>
            <a:ext cx="761760" cy="761760"/>
          </a:xfrm>
          <a:prstGeom prst="rect">
            <a:avLst/>
          </a:prstGeom>
          <a:ln>
            <a:noFill/>
          </a:ln>
        </p:spPr>
      </p:pic>
      <p:pic>
        <p:nvPicPr>
          <p:cNvPr id="2609" name="Graphic 19" descr=""/>
          <p:cNvPicPr/>
          <p:nvPr/>
        </p:nvPicPr>
        <p:blipFill>
          <a:blip r:embed="rId2"/>
          <a:stretch/>
        </p:blipFill>
        <p:spPr>
          <a:xfrm>
            <a:off x="7534440" y="1182600"/>
            <a:ext cx="761760" cy="761760"/>
          </a:xfrm>
          <a:prstGeom prst="rect">
            <a:avLst/>
          </a:prstGeom>
          <a:ln>
            <a:noFill/>
          </a:ln>
        </p:spPr>
      </p:pic>
      <p:pic>
        <p:nvPicPr>
          <p:cNvPr id="2610" name="Graphic 16" descr=""/>
          <p:cNvPicPr/>
          <p:nvPr/>
        </p:nvPicPr>
        <p:blipFill>
          <a:blip r:embed="rId3"/>
          <a:stretch/>
        </p:blipFill>
        <p:spPr>
          <a:xfrm>
            <a:off x="5243400" y="1182600"/>
            <a:ext cx="761760" cy="761760"/>
          </a:xfrm>
          <a:prstGeom prst="rect">
            <a:avLst/>
          </a:prstGeom>
          <a:ln>
            <a:noFill/>
          </a:ln>
        </p:spPr>
      </p:pic>
      <p:pic>
        <p:nvPicPr>
          <p:cNvPr id="2611" name="Graphic 6" descr=""/>
          <p:cNvPicPr/>
          <p:nvPr/>
        </p:nvPicPr>
        <p:blipFill>
          <a:blip r:embed="rId4"/>
          <a:stretch/>
        </p:blipFill>
        <p:spPr>
          <a:xfrm>
            <a:off x="2989440" y="1182600"/>
            <a:ext cx="761760" cy="761760"/>
          </a:xfrm>
          <a:prstGeom prst="rect">
            <a:avLst/>
          </a:prstGeom>
          <a:ln>
            <a:noFill/>
          </a:ln>
        </p:spPr>
      </p:pic>
      <p:sp>
        <p:nvSpPr>
          <p:cNvPr id="261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61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1466EFBC-FAD5-456B-8A2E-B2B1EDD362A5}" type="slidenum">
              <a:rPr b="0" lang="en-US" sz="1200" spc="-1" strike="noStrike">
                <a:solidFill>
                  <a:srgbClr val="ffffff"/>
                </a:solidFill>
                <a:latin typeface="Arial"/>
              </a:rPr>
              <a:t>23</a:t>
            </a:fld>
            <a:endParaRPr b="0" lang="en-US" sz="1200" spc="-1" strike="noStrike">
              <a:latin typeface="Times New Roman"/>
            </a:endParaRPr>
          </a:p>
        </p:txBody>
      </p:sp>
      <p:sp>
        <p:nvSpPr>
          <p:cNvPr id="261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Database</a:t>
            </a:r>
            <a:endParaRPr b="0" lang="en-US" sz="2800" spc="-1" strike="noStrike">
              <a:solidFill>
                <a:srgbClr val="000000"/>
              </a:solidFill>
              <a:latin typeface="Calibri"/>
            </a:endParaRPr>
          </a:p>
        </p:txBody>
      </p:sp>
      <p:sp>
        <p:nvSpPr>
          <p:cNvPr id="261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3/4</a:t>
            </a:r>
            <a:endParaRPr b="0" lang="en-US" sz="1800" spc="-1" strike="noStrike">
              <a:solidFill>
                <a:srgbClr val="ffffff"/>
              </a:solidFill>
              <a:latin typeface="Arial"/>
            </a:endParaRPr>
          </a:p>
        </p:txBody>
      </p:sp>
      <p:sp>
        <p:nvSpPr>
          <p:cNvPr id="2616" name="CustomShape 5"/>
          <p:cNvSpPr/>
          <p:nvPr/>
        </p:nvSpPr>
        <p:spPr>
          <a:xfrm>
            <a:off x="223992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Relational Database Service (Amazon RDS)</a:t>
            </a:r>
            <a:endParaRPr b="0" lang="en-US" sz="1200" spc="-1" strike="noStrike">
              <a:latin typeface="Arial"/>
            </a:endParaRPr>
          </a:p>
        </p:txBody>
      </p:sp>
      <p:sp>
        <p:nvSpPr>
          <p:cNvPr id="2617"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618"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RDS on</a:t>
            </a:r>
            <a:br/>
            <a:r>
              <a:rPr b="0" lang="en-US" sz="1200" spc="-1" strike="noStrike">
                <a:solidFill>
                  <a:srgbClr val="ffffff"/>
                </a:solidFill>
                <a:latin typeface="Arial"/>
                <a:ea typeface="Amazon Ember"/>
              </a:rPr>
              <a:t>VMware</a:t>
            </a:r>
            <a:endParaRPr b="0" lang="en-US" sz="1200" spc="-1" strike="noStrike">
              <a:latin typeface="Arial"/>
            </a:endParaRPr>
          </a:p>
        </p:txBody>
      </p:sp>
      <p:sp>
        <p:nvSpPr>
          <p:cNvPr id="2619"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Timestream</a:t>
            </a:r>
            <a:endParaRPr b="0" lang="en-US" sz="1200" spc="-1" strike="noStrike">
              <a:latin typeface="Arial"/>
            </a:endParaRPr>
          </a:p>
        </p:txBody>
      </p:sp>
      <p:sp>
        <p:nvSpPr>
          <p:cNvPr id="2620"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621"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622"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ElastiCache</a:t>
            </a:r>
            <a:endParaRPr b="0" lang="en-US" sz="1200" spc="-1" strike="noStrike">
              <a:latin typeface="Arial"/>
            </a:endParaRPr>
          </a:p>
        </p:txBody>
      </p:sp>
      <p:sp>
        <p:nvSpPr>
          <p:cNvPr id="2623" name="CustomShape 12"/>
          <p:cNvSpPr/>
          <p:nvPr/>
        </p:nvSpPr>
        <p:spPr>
          <a:xfrm>
            <a:off x="9047160" y="325908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Cache node</a:t>
            </a:r>
            <a:endParaRPr b="0" lang="en-US" sz="1100" spc="-1" strike="noStrike">
              <a:latin typeface="Arial"/>
            </a:endParaRPr>
          </a:p>
        </p:txBody>
      </p:sp>
      <p:sp>
        <p:nvSpPr>
          <p:cNvPr id="2624" name="CustomShape 13"/>
          <p:cNvSpPr/>
          <p:nvPr/>
        </p:nvSpPr>
        <p:spPr>
          <a:xfrm>
            <a:off x="10609200" y="3259080"/>
            <a:ext cx="136980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ElastiCache</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for Redis</a:t>
            </a:r>
            <a:endParaRPr b="0" lang="en-US" sz="1100" spc="-1" strike="noStrike">
              <a:latin typeface="Arial"/>
            </a:endParaRPr>
          </a:p>
        </p:txBody>
      </p:sp>
      <p:sp>
        <p:nvSpPr>
          <p:cNvPr id="2625" name="CustomShape 14"/>
          <p:cNvSpPr/>
          <p:nvPr/>
        </p:nvSpPr>
        <p:spPr>
          <a:xfrm>
            <a:off x="9067680" y="4303800"/>
            <a:ext cx="14727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ElastiCache for Memcached</a:t>
            </a:r>
            <a:endParaRPr b="0" lang="en-US" sz="1100" spc="-1" strike="noStrike">
              <a:latin typeface="Arial"/>
            </a:endParaRPr>
          </a:p>
        </p:txBody>
      </p:sp>
      <p:pic>
        <p:nvPicPr>
          <p:cNvPr id="2626" name="Graphic 7" descr=""/>
          <p:cNvPicPr/>
          <p:nvPr/>
        </p:nvPicPr>
        <p:blipFill>
          <a:blip r:embed="rId5"/>
          <a:stretch/>
        </p:blipFill>
        <p:spPr>
          <a:xfrm>
            <a:off x="9566280" y="2814480"/>
            <a:ext cx="456840" cy="456840"/>
          </a:xfrm>
          <a:prstGeom prst="rect">
            <a:avLst/>
          </a:prstGeom>
          <a:ln>
            <a:noFill/>
          </a:ln>
        </p:spPr>
      </p:pic>
      <p:pic>
        <p:nvPicPr>
          <p:cNvPr id="2627" name="Graphic 24" descr=""/>
          <p:cNvPicPr/>
          <p:nvPr/>
        </p:nvPicPr>
        <p:blipFill>
          <a:blip r:embed="rId6"/>
          <a:stretch/>
        </p:blipFill>
        <p:spPr>
          <a:xfrm>
            <a:off x="11064960" y="2801880"/>
            <a:ext cx="456840" cy="456840"/>
          </a:xfrm>
          <a:prstGeom prst="rect">
            <a:avLst/>
          </a:prstGeom>
          <a:ln>
            <a:noFill/>
          </a:ln>
        </p:spPr>
      </p:pic>
      <p:pic>
        <p:nvPicPr>
          <p:cNvPr id="2628" name="Graphic 26" descr=""/>
          <p:cNvPicPr/>
          <p:nvPr/>
        </p:nvPicPr>
        <p:blipFill>
          <a:blip r:embed="rId7"/>
          <a:stretch/>
        </p:blipFill>
        <p:spPr>
          <a:xfrm>
            <a:off x="9566280" y="388296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9" name="Graphic 26" descr=""/>
          <p:cNvPicPr/>
          <p:nvPr/>
        </p:nvPicPr>
        <p:blipFill>
          <a:blip r:embed="rId1"/>
          <a:stretch/>
        </p:blipFill>
        <p:spPr>
          <a:xfrm>
            <a:off x="10577520" y="2741760"/>
            <a:ext cx="456840" cy="456840"/>
          </a:xfrm>
          <a:prstGeom prst="rect">
            <a:avLst/>
          </a:prstGeom>
          <a:ln>
            <a:noFill/>
          </a:ln>
        </p:spPr>
      </p:pic>
      <p:pic>
        <p:nvPicPr>
          <p:cNvPr id="2630" name="Graphic 19" descr=""/>
          <p:cNvPicPr/>
          <p:nvPr/>
        </p:nvPicPr>
        <p:blipFill>
          <a:blip r:embed="rId2"/>
          <a:stretch/>
        </p:blipFill>
        <p:spPr>
          <a:xfrm>
            <a:off x="9083880" y="4052880"/>
            <a:ext cx="456840" cy="456840"/>
          </a:xfrm>
          <a:prstGeom prst="rect">
            <a:avLst/>
          </a:prstGeom>
          <a:ln>
            <a:noFill/>
          </a:ln>
        </p:spPr>
      </p:pic>
      <p:sp>
        <p:nvSpPr>
          <p:cNvPr id="2631" name="TextShape 1"/>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Database</a:t>
            </a:r>
            <a:endParaRPr b="0" lang="en-US" sz="2800" spc="-1" strike="noStrike">
              <a:solidFill>
                <a:srgbClr val="000000"/>
              </a:solidFill>
              <a:latin typeface="Calibri"/>
            </a:endParaRPr>
          </a:p>
        </p:txBody>
      </p:sp>
      <p:sp>
        <p:nvSpPr>
          <p:cNvPr id="2632" name="TextShape 2"/>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633" name="TextShape 3"/>
          <p:cNvSpPr txBox="1"/>
          <p:nvPr/>
        </p:nvSpPr>
        <p:spPr>
          <a:xfrm>
            <a:off x="9106560" y="6250320"/>
            <a:ext cx="2844000" cy="364680"/>
          </a:xfrm>
          <a:prstGeom prst="rect">
            <a:avLst/>
          </a:prstGeom>
          <a:noFill/>
          <a:ln>
            <a:noFill/>
          </a:ln>
        </p:spPr>
        <p:txBody>
          <a:bodyPr anchor="ctr">
            <a:noAutofit/>
          </a:bodyPr>
          <a:p>
            <a:pPr algn="r">
              <a:lnSpc>
                <a:spcPct val="100000"/>
              </a:lnSpc>
            </a:pPr>
            <a:fld id="{C20230C5-5BB5-4C33-A007-1EE0D8292BD0}" type="slidenum">
              <a:rPr b="0" lang="en-US" sz="1200" spc="-1" strike="noStrike">
                <a:solidFill>
                  <a:srgbClr val="ffffff"/>
                </a:solidFill>
                <a:latin typeface="Arial"/>
              </a:rPr>
              <a:t>23</a:t>
            </a:fld>
            <a:endParaRPr b="0" lang="en-US" sz="1200" spc="-1" strike="noStrike">
              <a:latin typeface="Times New Roman"/>
            </a:endParaRPr>
          </a:p>
        </p:txBody>
      </p:sp>
      <p:sp>
        <p:nvSpPr>
          <p:cNvPr id="263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4/4</a:t>
            </a:r>
            <a:endParaRPr b="0" lang="en-US" sz="1800" spc="-1" strike="noStrike">
              <a:solidFill>
                <a:srgbClr val="ffffff"/>
              </a:solidFill>
              <a:latin typeface="Arial"/>
            </a:endParaRPr>
          </a:p>
        </p:txBody>
      </p:sp>
      <p:sp>
        <p:nvSpPr>
          <p:cNvPr id="2635" name="CustomShape 5"/>
          <p:cNvSpPr/>
          <p:nvPr/>
        </p:nvSpPr>
        <p:spPr>
          <a:xfrm>
            <a:off x="4072320" y="1881360"/>
            <a:ext cx="1510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Amazon Aurora instance alternate</a:t>
            </a:r>
            <a:endParaRPr b="0" lang="en-US" sz="1100" spc="-1" strike="noStrike">
              <a:latin typeface="Arial"/>
            </a:endParaRPr>
          </a:p>
        </p:txBody>
      </p:sp>
      <p:sp>
        <p:nvSpPr>
          <p:cNvPr id="2636" name="CustomShape 6"/>
          <p:cNvSpPr/>
          <p:nvPr/>
        </p:nvSpPr>
        <p:spPr>
          <a:xfrm>
            <a:off x="5563800" y="1881360"/>
            <a:ext cx="1510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Amazon RDS instance</a:t>
            </a:r>
            <a:endParaRPr b="0" lang="en-US" sz="1100" spc="-1" strike="noStrike">
              <a:latin typeface="Arial"/>
            </a:endParaRPr>
          </a:p>
        </p:txBody>
      </p:sp>
      <p:sp>
        <p:nvSpPr>
          <p:cNvPr id="2637" name="CustomShape 7"/>
          <p:cNvSpPr/>
          <p:nvPr/>
        </p:nvSpPr>
        <p:spPr>
          <a:xfrm>
            <a:off x="6984720" y="1881360"/>
            <a:ext cx="16855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Amazon RDS</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instance alternate</a:t>
            </a:r>
            <a:endParaRPr b="0" lang="en-US" sz="1100" spc="-1" strike="noStrike">
              <a:latin typeface="Arial"/>
            </a:endParaRPr>
          </a:p>
        </p:txBody>
      </p:sp>
      <p:sp>
        <p:nvSpPr>
          <p:cNvPr id="2638" name="CustomShape 8"/>
          <p:cNvSpPr/>
          <p:nvPr/>
        </p:nvSpPr>
        <p:spPr>
          <a:xfrm>
            <a:off x="8534520" y="1881360"/>
            <a:ext cx="14936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MySQL</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instance</a:t>
            </a:r>
            <a:endParaRPr b="0" lang="en-US" sz="1100" spc="-1" strike="noStrike">
              <a:latin typeface="Arial"/>
            </a:endParaRPr>
          </a:p>
        </p:txBody>
      </p:sp>
      <p:sp>
        <p:nvSpPr>
          <p:cNvPr id="2639" name="CustomShape 9"/>
          <p:cNvSpPr/>
          <p:nvPr/>
        </p:nvSpPr>
        <p:spPr>
          <a:xfrm>
            <a:off x="10072080" y="1881360"/>
            <a:ext cx="14522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MySQL</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instance alternate</a:t>
            </a:r>
            <a:endParaRPr b="0" lang="en-US" sz="1100" spc="-1" strike="noStrike">
              <a:latin typeface="Arial"/>
            </a:endParaRPr>
          </a:p>
        </p:txBody>
      </p:sp>
      <p:sp>
        <p:nvSpPr>
          <p:cNvPr id="2640" name="CustomShape 10"/>
          <p:cNvSpPr/>
          <p:nvPr/>
        </p:nvSpPr>
        <p:spPr>
          <a:xfrm>
            <a:off x="4072320" y="3209760"/>
            <a:ext cx="1510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Oracle</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instance alternate</a:t>
            </a:r>
            <a:endParaRPr b="0" lang="en-US" sz="1100" spc="-1" strike="noStrike">
              <a:latin typeface="Arial"/>
            </a:endParaRPr>
          </a:p>
        </p:txBody>
      </p:sp>
      <p:sp>
        <p:nvSpPr>
          <p:cNvPr id="2641" name="CustomShape 11"/>
          <p:cNvSpPr/>
          <p:nvPr/>
        </p:nvSpPr>
        <p:spPr>
          <a:xfrm>
            <a:off x="5563800" y="3209760"/>
            <a:ext cx="1510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PostgreSQL </a:t>
            </a:r>
            <a:br/>
            <a:r>
              <a:rPr b="0" lang="en-US" sz="1100" spc="-1" strike="noStrike">
                <a:solidFill>
                  <a:srgbClr val="ffffff"/>
                </a:solidFill>
                <a:latin typeface="Arial"/>
                <a:ea typeface="Amazon Ember"/>
              </a:rPr>
              <a:t>instance</a:t>
            </a:r>
            <a:endParaRPr b="0" lang="en-US" sz="1100" spc="-1" strike="noStrike">
              <a:latin typeface="Arial"/>
            </a:endParaRPr>
          </a:p>
        </p:txBody>
      </p:sp>
      <p:sp>
        <p:nvSpPr>
          <p:cNvPr id="2642" name="CustomShape 12"/>
          <p:cNvSpPr/>
          <p:nvPr/>
        </p:nvSpPr>
        <p:spPr>
          <a:xfrm>
            <a:off x="6984720" y="3209760"/>
            <a:ext cx="16855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PostgreSQL</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instance alternate</a:t>
            </a:r>
            <a:endParaRPr b="0" lang="en-US" sz="1100" spc="-1" strike="noStrike">
              <a:latin typeface="Arial"/>
            </a:endParaRPr>
          </a:p>
        </p:txBody>
      </p:sp>
      <p:sp>
        <p:nvSpPr>
          <p:cNvPr id="2643" name="CustomShape 13"/>
          <p:cNvSpPr/>
          <p:nvPr/>
        </p:nvSpPr>
        <p:spPr>
          <a:xfrm>
            <a:off x="8577720" y="3209760"/>
            <a:ext cx="14936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PIOPS </a:t>
            </a:r>
            <a:br/>
            <a:r>
              <a:rPr b="0" lang="en-US" sz="1100" spc="-1" strike="noStrike">
                <a:solidFill>
                  <a:srgbClr val="ffffff"/>
                </a:solidFill>
                <a:latin typeface="Arial"/>
                <a:ea typeface="Amazon Ember"/>
              </a:rPr>
              <a:t>instance</a:t>
            </a:r>
            <a:endParaRPr b="0" lang="en-US" sz="1100" spc="-1" strike="noStrike">
              <a:latin typeface="Arial"/>
            </a:endParaRPr>
          </a:p>
        </p:txBody>
      </p:sp>
      <p:sp>
        <p:nvSpPr>
          <p:cNvPr id="2644" name="CustomShape 14"/>
          <p:cNvSpPr/>
          <p:nvPr/>
        </p:nvSpPr>
        <p:spPr>
          <a:xfrm>
            <a:off x="4072320" y="4513320"/>
            <a:ext cx="1510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MariaDB instance alternate</a:t>
            </a:r>
            <a:endParaRPr b="0" lang="en-US" sz="1100" spc="-1" strike="noStrike">
              <a:latin typeface="Arial"/>
            </a:endParaRPr>
          </a:p>
        </p:txBody>
      </p:sp>
      <p:sp>
        <p:nvSpPr>
          <p:cNvPr id="2645" name="CustomShape 15"/>
          <p:cNvSpPr/>
          <p:nvPr/>
        </p:nvSpPr>
        <p:spPr>
          <a:xfrm>
            <a:off x="5563800" y="4513320"/>
            <a:ext cx="1510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SQL Server </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instance</a:t>
            </a:r>
            <a:endParaRPr b="0" lang="en-US" sz="1100" spc="-1" strike="noStrike">
              <a:latin typeface="Arial"/>
            </a:endParaRPr>
          </a:p>
        </p:txBody>
      </p:sp>
      <p:sp>
        <p:nvSpPr>
          <p:cNvPr id="2646" name="CustomShape 16"/>
          <p:cNvSpPr/>
          <p:nvPr/>
        </p:nvSpPr>
        <p:spPr>
          <a:xfrm>
            <a:off x="6984720" y="4513320"/>
            <a:ext cx="16855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SQL Server </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instance alternate</a:t>
            </a:r>
            <a:endParaRPr b="0" lang="en-US" sz="1100" spc="-1" strike="noStrike">
              <a:latin typeface="Arial"/>
            </a:endParaRPr>
          </a:p>
        </p:txBody>
      </p:sp>
      <p:sp>
        <p:nvSpPr>
          <p:cNvPr id="2647" name="CustomShape 17"/>
          <p:cNvSpPr/>
          <p:nvPr/>
        </p:nvSpPr>
        <p:spPr>
          <a:xfrm>
            <a:off x="2544840" y="451332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MariaDB instance</a:t>
            </a:r>
            <a:endParaRPr b="0" lang="en-US" sz="1100" spc="-1" strike="noStrike">
              <a:latin typeface="Arial"/>
            </a:endParaRPr>
          </a:p>
        </p:txBody>
      </p:sp>
      <p:sp>
        <p:nvSpPr>
          <p:cNvPr id="2648" name="CustomShape 18"/>
          <p:cNvSpPr/>
          <p:nvPr/>
        </p:nvSpPr>
        <p:spPr>
          <a:xfrm>
            <a:off x="2530440" y="1881360"/>
            <a:ext cx="1510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Amazon Aurora instance</a:t>
            </a:r>
            <a:endParaRPr b="0" lang="en-US" sz="1100" spc="-1" strike="noStrike">
              <a:latin typeface="Arial"/>
            </a:endParaRPr>
          </a:p>
        </p:txBody>
      </p:sp>
      <p:sp>
        <p:nvSpPr>
          <p:cNvPr id="2649" name="CustomShape 19"/>
          <p:cNvSpPr/>
          <p:nvPr/>
        </p:nvSpPr>
        <p:spPr>
          <a:xfrm>
            <a:off x="2568600" y="3209760"/>
            <a:ext cx="1510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Oracle</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instance</a:t>
            </a:r>
            <a:endParaRPr b="0" lang="en-US" sz="1100" spc="-1" strike="noStrike">
              <a:latin typeface="Arial"/>
            </a:endParaRPr>
          </a:p>
        </p:txBody>
      </p:sp>
      <p:pic>
        <p:nvPicPr>
          <p:cNvPr id="2650" name="Graphic 18" descr=""/>
          <p:cNvPicPr/>
          <p:nvPr/>
        </p:nvPicPr>
        <p:blipFill>
          <a:blip r:embed="rId3"/>
          <a:stretch/>
        </p:blipFill>
        <p:spPr>
          <a:xfrm>
            <a:off x="4600080" y="1417680"/>
            <a:ext cx="456840" cy="456840"/>
          </a:xfrm>
          <a:prstGeom prst="rect">
            <a:avLst/>
          </a:prstGeom>
          <a:ln>
            <a:noFill/>
          </a:ln>
        </p:spPr>
      </p:pic>
      <p:pic>
        <p:nvPicPr>
          <p:cNvPr id="2651" name="Graphic 23" descr=""/>
          <p:cNvPicPr/>
          <p:nvPr/>
        </p:nvPicPr>
        <p:blipFill>
          <a:blip r:embed="rId4"/>
          <a:stretch/>
        </p:blipFill>
        <p:spPr>
          <a:xfrm>
            <a:off x="3110040" y="1424160"/>
            <a:ext cx="456840" cy="456840"/>
          </a:xfrm>
          <a:prstGeom prst="rect">
            <a:avLst/>
          </a:prstGeom>
          <a:ln>
            <a:noFill/>
          </a:ln>
        </p:spPr>
      </p:pic>
      <p:pic>
        <p:nvPicPr>
          <p:cNvPr id="2652" name="Graphic 25" descr=""/>
          <p:cNvPicPr/>
          <p:nvPr/>
        </p:nvPicPr>
        <p:blipFill>
          <a:blip r:embed="rId5"/>
          <a:stretch/>
        </p:blipFill>
        <p:spPr>
          <a:xfrm>
            <a:off x="3110040" y="2741760"/>
            <a:ext cx="456840" cy="456840"/>
          </a:xfrm>
          <a:prstGeom prst="rect">
            <a:avLst/>
          </a:prstGeom>
          <a:ln>
            <a:noFill/>
          </a:ln>
        </p:spPr>
      </p:pic>
      <p:pic>
        <p:nvPicPr>
          <p:cNvPr id="2653" name="Graphic 31" descr=""/>
          <p:cNvPicPr/>
          <p:nvPr/>
        </p:nvPicPr>
        <p:blipFill>
          <a:blip r:embed="rId6"/>
          <a:stretch/>
        </p:blipFill>
        <p:spPr>
          <a:xfrm>
            <a:off x="4603320" y="2741760"/>
            <a:ext cx="456840" cy="456840"/>
          </a:xfrm>
          <a:prstGeom prst="rect">
            <a:avLst/>
          </a:prstGeom>
          <a:ln>
            <a:noFill/>
          </a:ln>
        </p:spPr>
      </p:pic>
      <p:pic>
        <p:nvPicPr>
          <p:cNvPr id="2654" name="Graphic 33" descr=""/>
          <p:cNvPicPr/>
          <p:nvPr/>
        </p:nvPicPr>
        <p:blipFill>
          <a:blip r:embed="rId7"/>
          <a:stretch/>
        </p:blipFill>
        <p:spPr>
          <a:xfrm>
            <a:off x="3110040" y="4044960"/>
            <a:ext cx="456840" cy="456840"/>
          </a:xfrm>
          <a:prstGeom prst="rect">
            <a:avLst/>
          </a:prstGeom>
          <a:ln>
            <a:noFill/>
          </a:ln>
        </p:spPr>
      </p:pic>
      <p:pic>
        <p:nvPicPr>
          <p:cNvPr id="2655" name="Graphic 35" descr=""/>
          <p:cNvPicPr/>
          <p:nvPr/>
        </p:nvPicPr>
        <p:blipFill>
          <a:blip r:embed="rId8"/>
          <a:stretch/>
        </p:blipFill>
        <p:spPr>
          <a:xfrm>
            <a:off x="4603320" y="4046400"/>
            <a:ext cx="456840" cy="456840"/>
          </a:xfrm>
          <a:prstGeom prst="rect">
            <a:avLst/>
          </a:prstGeom>
          <a:ln>
            <a:noFill/>
          </a:ln>
        </p:spPr>
      </p:pic>
      <p:pic>
        <p:nvPicPr>
          <p:cNvPr id="2656" name="Graphic 37" descr=""/>
          <p:cNvPicPr/>
          <p:nvPr/>
        </p:nvPicPr>
        <p:blipFill>
          <a:blip r:embed="rId9"/>
          <a:stretch/>
        </p:blipFill>
        <p:spPr>
          <a:xfrm>
            <a:off x="6090480" y="1417680"/>
            <a:ext cx="456840" cy="456840"/>
          </a:xfrm>
          <a:prstGeom prst="rect">
            <a:avLst/>
          </a:prstGeom>
          <a:ln>
            <a:noFill/>
          </a:ln>
        </p:spPr>
      </p:pic>
      <p:pic>
        <p:nvPicPr>
          <p:cNvPr id="2657" name="Graphic 39" descr=""/>
          <p:cNvPicPr/>
          <p:nvPr/>
        </p:nvPicPr>
        <p:blipFill>
          <a:blip r:embed="rId10"/>
          <a:stretch/>
        </p:blipFill>
        <p:spPr>
          <a:xfrm>
            <a:off x="7580880" y="1424160"/>
            <a:ext cx="456840" cy="456840"/>
          </a:xfrm>
          <a:prstGeom prst="rect">
            <a:avLst/>
          </a:prstGeom>
          <a:ln>
            <a:noFill/>
          </a:ln>
        </p:spPr>
      </p:pic>
      <p:pic>
        <p:nvPicPr>
          <p:cNvPr id="2658" name="Graphic 41" descr=""/>
          <p:cNvPicPr/>
          <p:nvPr/>
        </p:nvPicPr>
        <p:blipFill>
          <a:blip r:embed="rId11"/>
          <a:stretch/>
        </p:blipFill>
        <p:spPr>
          <a:xfrm>
            <a:off x="6096960" y="2741760"/>
            <a:ext cx="456840" cy="456840"/>
          </a:xfrm>
          <a:prstGeom prst="rect">
            <a:avLst/>
          </a:prstGeom>
          <a:ln>
            <a:noFill/>
          </a:ln>
        </p:spPr>
      </p:pic>
      <p:pic>
        <p:nvPicPr>
          <p:cNvPr id="2659" name="Graphic 43" descr=""/>
          <p:cNvPicPr/>
          <p:nvPr/>
        </p:nvPicPr>
        <p:blipFill>
          <a:blip r:embed="rId12"/>
          <a:stretch/>
        </p:blipFill>
        <p:spPr>
          <a:xfrm>
            <a:off x="7590600" y="2741760"/>
            <a:ext cx="456840" cy="456840"/>
          </a:xfrm>
          <a:prstGeom prst="rect">
            <a:avLst/>
          </a:prstGeom>
          <a:ln>
            <a:noFill/>
          </a:ln>
        </p:spPr>
      </p:pic>
      <p:pic>
        <p:nvPicPr>
          <p:cNvPr id="2660" name="Graphic 45" descr=""/>
          <p:cNvPicPr/>
          <p:nvPr/>
        </p:nvPicPr>
        <p:blipFill>
          <a:blip r:embed="rId13"/>
          <a:stretch/>
        </p:blipFill>
        <p:spPr>
          <a:xfrm>
            <a:off x="6096960" y="4044960"/>
            <a:ext cx="456840" cy="456840"/>
          </a:xfrm>
          <a:prstGeom prst="rect">
            <a:avLst/>
          </a:prstGeom>
          <a:ln>
            <a:noFill/>
          </a:ln>
        </p:spPr>
      </p:pic>
      <p:pic>
        <p:nvPicPr>
          <p:cNvPr id="2661" name="Graphic 47" descr=""/>
          <p:cNvPicPr/>
          <p:nvPr/>
        </p:nvPicPr>
        <p:blipFill>
          <a:blip r:embed="rId14"/>
          <a:stretch/>
        </p:blipFill>
        <p:spPr>
          <a:xfrm>
            <a:off x="7590600" y="4044960"/>
            <a:ext cx="456840" cy="456840"/>
          </a:xfrm>
          <a:prstGeom prst="rect">
            <a:avLst/>
          </a:prstGeom>
          <a:ln>
            <a:noFill/>
          </a:ln>
        </p:spPr>
      </p:pic>
      <p:pic>
        <p:nvPicPr>
          <p:cNvPr id="2662" name="Graphic 53" descr=""/>
          <p:cNvPicPr/>
          <p:nvPr/>
        </p:nvPicPr>
        <p:blipFill>
          <a:blip r:embed="rId15"/>
          <a:stretch/>
        </p:blipFill>
        <p:spPr>
          <a:xfrm>
            <a:off x="9071280" y="1424160"/>
            <a:ext cx="456840" cy="456840"/>
          </a:xfrm>
          <a:prstGeom prst="rect">
            <a:avLst/>
          </a:prstGeom>
          <a:ln>
            <a:noFill/>
          </a:ln>
        </p:spPr>
      </p:pic>
      <p:pic>
        <p:nvPicPr>
          <p:cNvPr id="2663" name="Graphic 55" descr=""/>
          <p:cNvPicPr/>
          <p:nvPr/>
        </p:nvPicPr>
        <p:blipFill>
          <a:blip r:embed="rId16"/>
          <a:stretch/>
        </p:blipFill>
        <p:spPr>
          <a:xfrm>
            <a:off x="10561680" y="1424160"/>
            <a:ext cx="456840" cy="456840"/>
          </a:xfrm>
          <a:prstGeom prst="rect">
            <a:avLst/>
          </a:prstGeom>
          <a:ln>
            <a:noFill/>
          </a:ln>
        </p:spPr>
      </p:pic>
      <p:pic>
        <p:nvPicPr>
          <p:cNvPr id="2664" name="Graphic 57" descr=""/>
          <p:cNvPicPr/>
          <p:nvPr/>
        </p:nvPicPr>
        <p:blipFill>
          <a:blip r:embed="rId17"/>
          <a:stretch/>
        </p:blipFill>
        <p:spPr>
          <a:xfrm>
            <a:off x="9083880" y="2741760"/>
            <a:ext cx="456840" cy="456840"/>
          </a:xfrm>
          <a:prstGeom prst="rect">
            <a:avLst/>
          </a:prstGeom>
          <a:ln>
            <a:noFill/>
          </a:ln>
        </p:spPr>
      </p:pic>
      <p:sp>
        <p:nvSpPr>
          <p:cNvPr id="2665" name="CustomShape 20"/>
          <p:cNvSpPr/>
          <p:nvPr/>
        </p:nvSpPr>
        <p:spPr>
          <a:xfrm>
            <a:off x="8481960" y="4513320"/>
            <a:ext cx="16855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Amazon RDS</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proxy instance</a:t>
            </a:r>
            <a:endParaRPr b="0" lang="en-US" sz="1100" spc="-1" strike="noStrike">
              <a:latin typeface="Arial"/>
            </a:endParaRPr>
          </a:p>
        </p:txBody>
      </p:sp>
      <p:sp>
        <p:nvSpPr>
          <p:cNvPr id="2666" name="CustomShape 21"/>
          <p:cNvSpPr/>
          <p:nvPr/>
        </p:nvSpPr>
        <p:spPr>
          <a:xfrm>
            <a:off x="10054800" y="3209760"/>
            <a:ext cx="1493640" cy="592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Amazon RDS</a:t>
            </a:r>
            <a:endParaRPr b="0" lang="en-US" sz="1100" spc="-1" strike="noStrike">
              <a:latin typeface="Arial"/>
            </a:endParaRPr>
          </a:p>
          <a:p>
            <a:pPr algn="ctr">
              <a:lnSpc>
                <a:spcPct val="100000"/>
              </a:lnSpc>
            </a:pPr>
            <a:r>
              <a:rPr b="0" lang="en-US" sz="1100" spc="-1" strike="noStrike">
                <a:solidFill>
                  <a:srgbClr val="ffffff"/>
                </a:solidFill>
                <a:latin typeface="Arial"/>
                <a:ea typeface="Amazon Ember"/>
              </a:rPr>
              <a:t>proxy instance alternate</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7" name="Graphic 7" descr=""/>
          <p:cNvPicPr/>
          <p:nvPr/>
        </p:nvPicPr>
        <p:blipFill>
          <a:blip r:embed="rId1"/>
          <a:stretch/>
        </p:blipFill>
        <p:spPr>
          <a:xfrm>
            <a:off x="7202520" y="3278160"/>
            <a:ext cx="850680" cy="850680"/>
          </a:xfrm>
          <a:prstGeom prst="rect">
            <a:avLst/>
          </a:prstGeom>
          <a:ln>
            <a:noFill/>
          </a:ln>
        </p:spPr>
      </p:pic>
      <p:sp>
        <p:nvSpPr>
          <p:cNvPr id="266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66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4363DF7B-9DA3-4F9D-9BA9-13A7FAA78864}" type="slidenum">
              <a:rPr b="0" lang="en-US" sz="1200" spc="-1" strike="noStrike">
                <a:solidFill>
                  <a:srgbClr val="ffffff"/>
                </a:solidFill>
                <a:latin typeface="Arial"/>
              </a:rPr>
              <a:t>23</a:t>
            </a:fld>
            <a:endParaRPr b="0" lang="en-US" sz="1200" spc="-1" strike="noStrike">
              <a:latin typeface="Times New Roman"/>
            </a:endParaRPr>
          </a:p>
        </p:txBody>
      </p:sp>
      <p:sp>
        <p:nvSpPr>
          <p:cNvPr id="2670"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Developer</a:t>
            </a:r>
            <a:br/>
            <a:r>
              <a:rPr b="1" lang="en-US" sz="6000" spc="-1" strike="noStrike">
                <a:solidFill>
                  <a:srgbClr val="ffffff"/>
                </a:solidFill>
                <a:latin typeface="Arial"/>
              </a:rPr>
              <a:t>Tools</a:t>
            </a:r>
            <a:endParaRPr b="0" lang="en-US" sz="6000" spc="-1" strike="noStrike">
              <a:solidFill>
                <a:srgbClr val="000000"/>
              </a:solidFill>
              <a:latin typeface="Calibri"/>
            </a:endParaRPr>
          </a:p>
        </p:txBody>
      </p:sp>
      <p:sp>
        <p:nvSpPr>
          <p:cNvPr id="2671"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2" name="Graphic 23" descr=""/>
          <p:cNvPicPr/>
          <p:nvPr/>
        </p:nvPicPr>
        <p:blipFill>
          <a:blip r:embed="rId1"/>
          <a:stretch/>
        </p:blipFill>
        <p:spPr>
          <a:xfrm>
            <a:off x="9818640" y="1184400"/>
            <a:ext cx="761760" cy="761760"/>
          </a:xfrm>
          <a:prstGeom prst="rect">
            <a:avLst/>
          </a:prstGeom>
          <a:ln>
            <a:noFill/>
          </a:ln>
        </p:spPr>
      </p:pic>
      <p:pic>
        <p:nvPicPr>
          <p:cNvPr id="2673" name="Graphic 21" descr=""/>
          <p:cNvPicPr/>
          <p:nvPr/>
        </p:nvPicPr>
        <p:blipFill>
          <a:blip r:embed="rId2"/>
          <a:stretch/>
        </p:blipFill>
        <p:spPr>
          <a:xfrm>
            <a:off x="7534440" y="1184400"/>
            <a:ext cx="761760" cy="761760"/>
          </a:xfrm>
          <a:prstGeom prst="rect">
            <a:avLst/>
          </a:prstGeom>
          <a:ln>
            <a:noFill/>
          </a:ln>
        </p:spPr>
      </p:pic>
      <p:pic>
        <p:nvPicPr>
          <p:cNvPr id="2674" name="Graphic 19" descr=""/>
          <p:cNvPicPr/>
          <p:nvPr/>
        </p:nvPicPr>
        <p:blipFill>
          <a:blip r:embed="rId3"/>
          <a:stretch/>
        </p:blipFill>
        <p:spPr>
          <a:xfrm>
            <a:off x="5245200" y="1184400"/>
            <a:ext cx="761760" cy="761760"/>
          </a:xfrm>
          <a:prstGeom prst="rect">
            <a:avLst/>
          </a:prstGeom>
          <a:ln>
            <a:noFill/>
          </a:ln>
        </p:spPr>
      </p:pic>
      <p:pic>
        <p:nvPicPr>
          <p:cNvPr id="2675" name="Graphic 17" descr=""/>
          <p:cNvPicPr/>
          <p:nvPr/>
        </p:nvPicPr>
        <p:blipFill>
          <a:blip r:embed="rId4"/>
          <a:stretch/>
        </p:blipFill>
        <p:spPr>
          <a:xfrm>
            <a:off x="2989440" y="1184400"/>
            <a:ext cx="761760" cy="761760"/>
          </a:xfrm>
          <a:prstGeom prst="rect">
            <a:avLst/>
          </a:prstGeom>
          <a:ln>
            <a:noFill/>
          </a:ln>
        </p:spPr>
      </p:pic>
      <p:sp>
        <p:nvSpPr>
          <p:cNvPr id="267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67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53143B2B-2288-4650-AFED-0BD0363CC05B}" type="slidenum">
              <a:rPr b="0" lang="en-US" sz="1200" spc="-1" strike="noStrike">
                <a:solidFill>
                  <a:srgbClr val="ffffff"/>
                </a:solidFill>
                <a:latin typeface="Arial"/>
              </a:rPr>
              <a:t>23</a:t>
            </a:fld>
            <a:endParaRPr b="0" lang="en-US" sz="1200" spc="-1" strike="noStrike">
              <a:latin typeface="Times New Roman"/>
            </a:endParaRPr>
          </a:p>
        </p:txBody>
      </p:sp>
      <p:sp>
        <p:nvSpPr>
          <p:cNvPr id="267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Developer Tools</a:t>
            </a:r>
            <a:endParaRPr b="0" lang="en-US" sz="2800" spc="-1" strike="noStrike">
              <a:solidFill>
                <a:srgbClr val="000000"/>
              </a:solidFill>
              <a:latin typeface="Calibri"/>
            </a:endParaRPr>
          </a:p>
        </p:txBody>
      </p:sp>
      <p:sp>
        <p:nvSpPr>
          <p:cNvPr id="267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1/3</a:t>
            </a:r>
            <a:endParaRPr b="0" lang="en-US" sz="1800" spc="-1" strike="noStrike">
              <a:solidFill>
                <a:srgbClr val="ffffff"/>
              </a:solidFill>
              <a:latin typeface="Arial"/>
            </a:endParaRPr>
          </a:p>
        </p:txBody>
      </p:sp>
      <p:sp>
        <p:nvSpPr>
          <p:cNvPr id="2680"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Cloud9</a:t>
            </a:r>
            <a:endParaRPr b="0" lang="en-US" sz="1200" spc="-1" strike="noStrike">
              <a:latin typeface="Arial"/>
            </a:endParaRPr>
          </a:p>
        </p:txBody>
      </p:sp>
      <p:sp>
        <p:nvSpPr>
          <p:cNvPr id="2681"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682"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CodeBuild</a:t>
            </a:r>
            <a:endParaRPr b="0" lang="en-US" sz="1200" spc="-1" strike="noStrike">
              <a:latin typeface="Arial"/>
            </a:endParaRPr>
          </a:p>
        </p:txBody>
      </p:sp>
      <p:sp>
        <p:nvSpPr>
          <p:cNvPr id="2683"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CodeCommit</a:t>
            </a:r>
            <a:endParaRPr b="0" lang="en-US" sz="1200" spc="-1" strike="noStrike">
              <a:latin typeface="Arial"/>
            </a:endParaRPr>
          </a:p>
        </p:txBody>
      </p:sp>
      <p:sp>
        <p:nvSpPr>
          <p:cNvPr id="2684"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685"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686"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CodeDeploy</a:t>
            </a:r>
            <a:endParaRPr b="0" lang="en-US" sz="1200" spc="-1" strike="noStrike">
              <a:latin typeface="Arial"/>
            </a:endParaRPr>
          </a:p>
        </p:txBody>
      </p:sp>
      <p:sp>
        <p:nvSpPr>
          <p:cNvPr id="2687" name="CustomShape 12"/>
          <p:cNvSpPr/>
          <p:nvPr/>
        </p:nvSpPr>
        <p:spPr>
          <a:xfrm>
            <a:off x="2694960" y="3281400"/>
            <a:ext cx="13474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Cloud9</a:t>
            </a:r>
            <a:endParaRPr b="0" lang="en-US" sz="1100" spc="-1" strike="noStrike">
              <a:latin typeface="Arial"/>
            </a:endParaRPr>
          </a:p>
        </p:txBody>
      </p:sp>
      <p:pic>
        <p:nvPicPr>
          <p:cNvPr id="2688" name="Graphic 6" descr=""/>
          <p:cNvPicPr/>
          <p:nvPr/>
        </p:nvPicPr>
        <p:blipFill>
          <a:blip r:embed="rId5"/>
          <a:stretch/>
        </p:blipFill>
        <p:spPr>
          <a:xfrm>
            <a:off x="3141720" y="286848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9" name="Graphic 22" descr=""/>
          <p:cNvPicPr/>
          <p:nvPr/>
        </p:nvPicPr>
        <p:blipFill>
          <a:blip r:embed="rId1"/>
          <a:stretch/>
        </p:blipFill>
        <p:spPr>
          <a:xfrm>
            <a:off x="9818640" y="1182600"/>
            <a:ext cx="761760" cy="761760"/>
          </a:xfrm>
          <a:prstGeom prst="rect">
            <a:avLst/>
          </a:prstGeom>
          <a:ln>
            <a:noFill/>
          </a:ln>
        </p:spPr>
      </p:pic>
      <p:pic>
        <p:nvPicPr>
          <p:cNvPr id="2690" name="Graphic 18" descr=""/>
          <p:cNvPicPr/>
          <p:nvPr/>
        </p:nvPicPr>
        <p:blipFill>
          <a:blip r:embed="rId2"/>
          <a:stretch/>
        </p:blipFill>
        <p:spPr>
          <a:xfrm>
            <a:off x="7534440" y="1184400"/>
            <a:ext cx="761760" cy="761760"/>
          </a:xfrm>
          <a:prstGeom prst="rect">
            <a:avLst/>
          </a:prstGeom>
          <a:ln>
            <a:noFill/>
          </a:ln>
        </p:spPr>
      </p:pic>
      <p:pic>
        <p:nvPicPr>
          <p:cNvPr id="2691" name="Graphic 8" descr=""/>
          <p:cNvPicPr/>
          <p:nvPr/>
        </p:nvPicPr>
        <p:blipFill>
          <a:blip r:embed="rId3"/>
          <a:stretch/>
        </p:blipFill>
        <p:spPr>
          <a:xfrm>
            <a:off x="5245200" y="1182600"/>
            <a:ext cx="761760" cy="761760"/>
          </a:xfrm>
          <a:prstGeom prst="rect">
            <a:avLst/>
          </a:prstGeom>
          <a:ln>
            <a:noFill/>
          </a:ln>
        </p:spPr>
      </p:pic>
      <p:pic>
        <p:nvPicPr>
          <p:cNvPr id="2692" name="Graphic 6" descr=""/>
          <p:cNvPicPr/>
          <p:nvPr/>
        </p:nvPicPr>
        <p:blipFill>
          <a:blip r:embed="rId4"/>
          <a:stretch/>
        </p:blipFill>
        <p:spPr>
          <a:xfrm>
            <a:off x="2989440" y="1182600"/>
            <a:ext cx="761760" cy="761760"/>
          </a:xfrm>
          <a:prstGeom prst="rect">
            <a:avLst/>
          </a:prstGeom>
          <a:ln>
            <a:noFill/>
          </a:ln>
        </p:spPr>
      </p:pic>
      <p:sp>
        <p:nvSpPr>
          <p:cNvPr id="2693"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694"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7C4C55D4-BB71-41FE-9CD3-98EBF43312AD}" type="slidenum">
              <a:rPr b="0" lang="en-US" sz="1200" spc="-1" strike="noStrike">
                <a:solidFill>
                  <a:srgbClr val="ffffff"/>
                </a:solidFill>
                <a:latin typeface="Arial"/>
              </a:rPr>
              <a:t>23</a:t>
            </a:fld>
            <a:endParaRPr b="0" lang="en-US" sz="1200" spc="-1" strike="noStrike">
              <a:latin typeface="Times New Roman"/>
            </a:endParaRPr>
          </a:p>
        </p:txBody>
      </p:sp>
      <p:sp>
        <p:nvSpPr>
          <p:cNvPr id="2695"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Developer Tools</a:t>
            </a:r>
            <a:endParaRPr b="0" lang="en-US" sz="2800" spc="-1" strike="noStrike">
              <a:solidFill>
                <a:srgbClr val="000000"/>
              </a:solidFill>
              <a:latin typeface="Calibri"/>
            </a:endParaRPr>
          </a:p>
        </p:txBody>
      </p:sp>
      <p:sp>
        <p:nvSpPr>
          <p:cNvPr id="2696"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2/3</a:t>
            </a:r>
            <a:endParaRPr b="0" lang="en-US" sz="1800" spc="-1" strike="noStrike">
              <a:solidFill>
                <a:srgbClr val="ffffff"/>
              </a:solidFill>
              <a:latin typeface="Arial"/>
            </a:endParaRPr>
          </a:p>
        </p:txBody>
      </p:sp>
      <p:sp>
        <p:nvSpPr>
          <p:cNvPr id="2697"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CodePipeline</a:t>
            </a:r>
            <a:endParaRPr b="0" lang="en-US" sz="1200" spc="-1" strike="noStrike">
              <a:latin typeface="Arial"/>
            </a:endParaRPr>
          </a:p>
        </p:txBody>
      </p:sp>
      <p:sp>
        <p:nvSpPr>
          <p:cNvPr id="2698"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699"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CodeStar</a:t>
            </a:r>
            <a:endParaRPr b="0" lang="en-US" sz="1200" spc="-1" strike="noStrike">
              <a:latin typeface="Arial"/>
            </a:endParaRPr>
          </a:p>
        </p:txBody>
      </p:sp>
      <p:sp>
        <p:nvSpPr>
          <p:cNvPr id="2700" name="CustomShape 8"/>
          <p:cNvSpPr/>
          <p:nvPr/>
        </p:nvSpPr>
        <p:spPr>
          <a:xfrm>
            <a:off x="678672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Command Line </a:t>
            </a:r>
            <a:br/>
            <a:r>
              <a:rPr b="0" lang="en-US" sz="1200" spc="-1" strike="noStrike">
                <a:solidFill>
                  <a:srgbClr val="ffffff"/>
                </a:solidFill>
                <a:latin typeface="Arial"/>
                <a:ea typeface="Amazon Ember"/>
              </a:rPr>
              <a:t>Interface (AWS CLI)</a:t>
            </a:r>
            <a:endParaRPr b="0" lang="en-US" sz="1200" spc="-1" strike="noStrike">
              <a:latin typeface="Arial"/>
            </a:endParaRPr>
          </a:p>
        </p:txBody>
      </p:sp>
      <p:sp>
        <p:nvSpPr>
          <p:cNvPr id="2701"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02"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03" name="CustomShape 11"/>
          <p:cNvSpPr/>
          <p:nvPr/>
        </p:nvSpPr>
        <p:spPr>
          <a:xfrm>
            <a:off x="910260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Tools</a:t>
            </a:r>
            <a:br/>
            <a:r>
              <a:rPr b="0" lang="en-US" sz="1200" spc="-1" strike="noStrike">
                <a:solidFill>
                  <a:srgbClr val="ffffff"/>
                </a:solidFill>
                <a:latin typeface="Arial"/>
                <a:ea typeface="Amazon Ember"/>
              </a:rPr>
              <a:t>and SDKs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4" name="Graphic 6" descr=""/>
          <p:cNvPicPr/>
          <p:nvPr/>
        </p:nvPicPr>
        <p:blipFill>
          <a:blip r:embed="rId1"/>
          <a:stretch/>
        </p:blipFill>
        <p:spPr>
          <a:xfrm>
            <a:off x="7532640" y="1184400"/>
            <a:ext cx="761760" cy="761760"/>
          </a:xfrm>
          <a:prstGeom prst="rect">
            <a:avLst/>
          </a:prstGeom>
          <a:ln>
            <a:noFill/>
          </a:ln>
        </p:spPr>
      </p:pic>
      <p:pic>
        <p:nvPicPr>
          <p:cNvPr id="2705" name="Graphic 17" descr=""/>
          <p:cNvPicPr/>
          <p:nvPr/>
        </p:nvPicPr>
        <p:blipFill>
          <a:blip r:embed="rId2"/>
          <a:stretch/>
        </p:blipFill>
        <p:spPr>
          <a:xfrm>
            <a:off x="5245200" y="1182600"/>
            <a:ext cx="761760" cy="761760"/>
          </a:xfrm>
          <a:prstGeom prst="rect">
            <a:avLst/>
          </a:prstGeom>
          <a:ln>
            <a:noFill/>
          </a:ln>
        </p:spPr>
      </p:pic>
      <p:pic>
        <p:nvPicPr>
          <p:cNvPr id="2706" name="Graphic 7" descr=""/>
          <p:cNvPicPr/>
          <p:nvPr/>
        </p:nvPicPr>
        <p:blipFill>
          <a:blip r:embed="rId3"/>
          <a:stretch/>
        </p:blipFill>
        <p:spPr>
          <a:xfrm>
            <a:off x="2989440" y="1182600"/>
            <a:ext cx="761760" cy="761760"/>
          </a:xfrm>
          <a:prstGeom prst="rect">
            <a:avLst/>
          </a:prstGeom>
          <a:ln>
            <a:noFill/>
          </a:ln>
        </p:spPr>
      </p:pic>
      <p:sp>
        <p:nvSpPr>
          <p:cNvPr id="2707"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708"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A9168829-3E6B-4AFC-87F8-DF89EE844069}" type="slidenum">
              <a:rPr b="0" lang="en-US" sz="1200" spc="-1" strike="noStrike">
                <a:solidFill>
                  <a:srgbClr val="ffffff"/>
                </a:solidFill>
                <a:latin typeface="Arial"/>
              </a:rPr>
              <a:t>23</a:t>
            </a:fld>
            <a:endParaRPr b="0" lang="en-US" sz="1200" spc="-1" strike="noStrike">
              <a:latin typeface="Times New Roman"/>
            </a:endParaRPr>
          </a:p>
        </p:txBody>
      </p:sp>
      <p:sp>
        <p:nvSpPr>
          <p:cNvPr id="2709"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Developer Tools</a:t>
            </a:r>
            <a:endParaRPr b="0" lang="en-US" sz="2800" spc="-1" strike="noStrike">
              <a:solidFill>
                <a:srgbClr val="000000"/>
              </a:solidFill>
              <a:latin typeface="Calibri"/>
            </a:endParaRPr>
          </a:p>
        </p:txBody>
      </p:sp>
      <p:sp>
        <p:nvSpPr>
          <p:cNvPr id="2710"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3/3</a:t>
            </a:r>
            <a:endParaRPr b="0" lang="en-US" sz="1800" spc="-1" strike="noStrike">
              <a:solidFill>
                <a:srgbClr val="ffffff"/>
              </a:solidFill>
              <a:latin typeface="Arial"/>
            </a:endParaRPr>
          </a:p>
        </p:txBody>
      </p:sp>
      <p:sp>
        <p:nvSpPr>
          <p:cNvPr id="2711"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X-Ray</a:t>
            </a:r>
            <a:endParaRPr b="0" lang="en-US" sz="1200" spc="-1" strike="noStrike">
              <a:latin typeface="Arial"/>
            </a:endParaRPr>
          </a:p>
        </p:txBody>
      </p:sp>
      <p:sp>
        <p:nvSpPr>
          <p:cNvPr id="2712"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13"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Cloud Development Kit (AWS CDK)</a:t>
            </a:r>
            <a:endParaRPr b="0" lang="en-US" sz="1200" spc="-1" strike="noStrike">
              <a:latin typeface="Arial"/>
            </a:endParaRPr>
          </a:p>
        </p:txBody>
      </p:sp>
      <p:sp>
        <p:nvSpPr>
          <p:cNvPr id="2714" name="Line 8"/>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15" name="Line 9"/>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16" name="CustomShape 10"/>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CodeArtifact</a:t>
            </a:r>
            <a:endParaRPr b="0" lang="en-US" sz="1200" spc="-1" strike="noStrike">
              <a:latin typeface="Arial"/>
            </a:endParaRPr>
          </a:p>
        </p:txBody>
      </p:sp>
      <p:sp>
        <p:nvSpPr>
          <p:cNvPr id="2717"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CloudShell</a:t>
            </a:r>
            <a:endParaRPr b="0" lang="en-US" sz="1200" spc="-1" strike="noStrike">
              <a:latin typeface="Arial"/>
            </a:endParaRPr>
          </a:p>
        </p:txBody>
      </p:sp>
      <p:pic>
        <p:nvPicPr>
          <p:cNvPr id="2718" name="Graphic 26" descr=""/>
          <p:cNvPicPr/>
          <p:nvPr/>
        </p:nvPicPr>
        <p:blipFill>
          <a:blip r:embed="rId4"/>
          <a:stretch/>
        </p:blipFill>
        <p:spPr>
          <a:xfrm>
            <a:off x="9818640" y="118260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9" name="Graphic 7" descr=""/>
          <p:cNvPicPr/>
          <p:nvPr/>
        </p:nvPicPr>
        <p:blipFill>
          <a:blip r:embed="rId1"/>
          <a:stretch/>
        </p:blipFill>
        <p:spPr>
          <a:xfrm>
            <a:off x="7202520" y="3276720"/>
            <a:ext cx="850680" cy="850680"/>
          </a:xfrm>
          <a:prstGeom prst="rect">
            <a:avLst/>
          </a:prstGeom>
          <a:ln>
            <a:noFill/>
          </a:ln>
        </p:spPr>
      </p:pic>
      <p:sp>
        <p:nvSpPr>
          <p:cNvPr id="272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72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02D90CB-D56E-4A35-9300-2A7304EA3940}" type="slidenum">
              <a:rPr b="0" lang="en-US" sz="1200" spc="-1" strike="noStrike">
                <a:solidFill>
                  <a:srgbClr val="ffffff"/>
                </a:solidFill>
                <a:latin typeface="Arial"/>
              </a:rPr>
              <a:t>23</a:t>
            </a:fld>
            <a:endParaRPr b="0" lang="en-US" sz="1200" spc="-1" strike="noStrike">
              <a:latin typeface="Times New Roman"/>
            </a:endParaRPr>
          </a:p>
        </p:txBody>
      </p:sp>
      <p:sp>
        <p:nvSpPr>
          <p:cNvPr id="2722"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End User</a:t>
            </a:r>
            <a:br/>
            <a:r>
              <a:rPr b="1" lang="en-US" sz="6000" spc="-1" strike="noStrike">
                <a:solidFill>
                  <a:srgbClr val="ffffff"/>
                </a:solidFill>
                <a:latin typeface="Arial"/>
              </a:rPr>
              <a:t>Computing</a:t>
            </a:r>
            <a:endParaRPr b="0" lang="en-US" sz="6000" spc="-1" strike="noStrike">
              <a:solidFill>
                <a:srgbClr val="000000"/>
              </a:solidFill>
              <a:latin typeface="Calibri"/>
            </a:endParaRPr>
          </a:p>
        </p:txBody>
      </p:sp>
      <p:sp>
        <p:nvSpPr>
          <p:cNvPr id="2723"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4" name="Graphic 23" descr=""/>
          <p:cNvPicPr/>
          <p:nvPr/>
        </p:nvPicPr>
        <p:blipFill>
          <a:blip r:embed="rId1"/>
          <a:stretch/>
        </p:blipFill>
        <p:spPr>
          <a:xfrm>
            <a:off x="9818640" y="1182600"/>
            <a:ext cx="761760" cy="761760"/>
          </a:xfrm>
          <a:prstGeom prst="rect">
            <a:avLst/>
          </a:prstGeom>
          <a:ln>
            <a:noFill/>
          </a:ln>
        </p:spPr>
      </p:pic>
      <p:pic>
        <p:nvPicPr>
          <p:cNvPr id="2725" name="Graphic 21" descr=""/>
          <p:cNvPicPr/>
          <p:nvPr/>
        </p:nvPicPr>
        <p:blipFill>
          <a:blip r:embed="rId2"/>
          <a:stretch/>
        </p:blipFill>
        <p:spPr>
          <a:xfrm>
            <a:off x="7534440" y="1184400"/>
            <a:ext cx="761760" cy="761760"/>
          </a:xfrm>
          <a:prstGeom prst="rect">
            <a:avLst/>
          </a:prstGeom>
          <a:ln>
            <a:noFill/>
          </a:ln>
        </p:spPr>
      </p:pic>
      <p:pic>
        <p:nvPicPr>
          <p:cNvPr id="2726" name="Graphic 19" descr=""/>
          <p:cNvPicPr/>
          <p:nvPr/>
        </p:nvPicPr>
        <p:blipFill>
          <a:blip r:embed="rId3"/>
          <a:stretch/>
        </p:blipFill>
        <p:spPr>
          <a:xfrm>
            <a:off x="5245200" y="1185840"/>
            <a:ext cx="761760" cy="761760"/>
          </a:xfrm>
          <a:prstGeom prst="rect">
            <a:avLst/>
          </a:prstGeom>
          <a:ln>
            <a:noFill/>
          </a:ln>
        </p:spPr>
      </p:pic>
      <p:pic>
        <p:nvPicPr>
          <p:cNvPr id="2727" name="Graphic 17" descr=""/>
          <p:cNvPicPr/>
          <p:nvPr/>
        </p:nvPicPr>
        <p:blipFill>
          <a:blip r:embed="rId4"/>
          <a:stretch/>
        </p:blipFill>
        <p:spPr>
          <a:xfrm>
            <a:off x="2987640" y="1184400"/>
            <a:ext cx="761760" cy="761760"/>
          </a:xfrm>
          <a:prstGeom prst="rect">
            <a:avLst/>
          </a:prstGeom>
          <a:ln>
            <a:noFill/>
          </a:ln>
        </p:spPr>
      </p:pic>
      <p:sp>
        <p:nvSpPr>
          <p:cNvPr id="272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72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74E4E78E-9E82-4C1D-AE18-BC93C066EB2E}" type="slidenum">
              <a:rPr b="0" lang="en-US" sz="1200" spc="-1" strike="noStrike">
                <a:solidFill>
                  <a:srgbClr val="ffffff"/>
                </a:solidFill>
                <a:latin typeface="Arial"/>
              </a:rPr>
              <a:t>23</a:t>
            </a:fld>
            <a:endParaRPr b="0" lang="en-US" sz="1200" spc="-1" strike="noStrike">
              <a:latin typeface="Times New Roman"/>
            </a:endParaRPr>
          </a:p>
        </p:txBody>
      </p:sp>
      <p:sp>
        <p:nvSpPr>
          <p:cNvPr id="2730"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End User Computing</a:t>
            </a:r>
            <a:endParaRPr b="0" lang="en-US" sz="2800" spc="-1" strike="noStrike">
              <a:solidFill>
                <a:srgbClr val="000000"/>
              </a:solidFill>
              <a:latin typeface="Calibri"/>
            </a:endParaRPr>
          </a:p>
        </p:txBody>
      </p:sp>
      <p:sp>
        <p:nvSpPr>
          <p:cNvPr id="2731"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2732"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AppStream 2.0</a:t>
            </a:r>
            <a:endParaRPr b="0" lang="en-US" sz="1200" spc="-1" strike="noStrike">
              <a:latin typeface="Arial"/>
            </a:endParaRPr>
          </a:p>
        </p:txBody>
      </p:sp>
      <p:sp>
        <p:nvSpPr>
          <p:cNvPr id="2733"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34"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WorkSpaces</a:t>
            </a:r>
            <a:endParaRPr b="0" lang="en-US" sz="1200" spc="-1" strike="noStrike">
              <a:latin typeface="Arial"/>
            </a:endParaRPr>
          </a:p>
        </p:txBody>
      </p:sp>
      <p:sp>
        <p:nvSpPr>
          <p:cNvPr id="2735"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WorkLink</a:t>
            </a:r>
            <a:endParaRPr b="0" lang="en-US" sz="1200" spc="-1" strike="noStrike">
              <a:latin typeface="Arial"/>
            </a:endParaRPr>
          </a:p>
        </p:txBody>
      </p:sp>
      <p:sp>
        <p:nvSpPr>
          <p:cNvPr id="2736"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37"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38"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WorkDocs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9" name="Graphic 7" descr=""/>
          <p:cNvPicPr/>
          <p:nvPr/>
        </p:nvPicPr>
        <p:blipFill>
          <a:blip r:embed="rId1"/>
          <a:stretch/>
        </p:blipFill>
        <p:spPr>
          <a:xfrm>
            <a:off x="7202520" y="3278160"/>
            <a:ext cx="850680" cy="850680"/>
          </a:xfrm>
          <a:prstGeom prst="rect">
            <a:avLst/>
          </a:prstGeom>
          <a:ln>
            <a:noFill/>
          </a:ln>
        </p:spPr>
      </p:pic>
      <p:sp>
        <p:nvSpPr>
          <p:cNvPr id="274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74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B696A32F-9BF0-4962-90DD-3FD734AB4587}" type="slidenum">
              <a:rPr b="0" lang="en-US" sz="1200" spc="-1" strike="noStrike">
                <a:solidFill>
                  <a:srgbClr val="ffffff"/>
                </a:solidFill>
                <a:latin typeface="Arial"/>
              </a:rPr>
              <a:t>23</a:t>
            </a:fld>
            <a:endParaRPr b="0" lang="en-US" sz="1200" spc="-1" strike="noStrike">
              <a:latin typeface="Times New Roman"/>
            </a:endParaRPr>
          </a:p>
        </p:txBody>
      </p:sp>
      <p:sp>
        <p:nvSpPr>
          <p:cNvPr id="2742"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Front End Web </a:t>
            </a:r>
            <a:br/>
            <a:r>
              <a:rPr b="1" lang="en-US" sz="6000" spc="-1" strike="noStrike">
                <a:solidFill>
                  <a:srgbClr val="ffffff"/>
                </a:solidFill>
                <a:latin typeface="Arial"/>
              </a:rPr>
              <a:t>&amp; Mobile</a:t>
            </a:r>
            <a:endParaRPr b="0" lang="en-US" sz="6000" spc="-1" strike="noStrike">
              <a:solidFill>
                <a:srgbClr val="000000"/>
              </a:solidFill>
              <a:latin typeface="Calibri"/>
            </a:endParaRPr>
          </a:p>
        </p:txBody>
      </p:sp>
      <p:sp>
        <p:nvSpPr>
          <p:cNvPr id="2743"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42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E01D81F2-B0BA-480C-9153-5ECB4EF6994B}" type="slidenum">
              <a:rPr b="0" lang="en-US" sz="1200" spc="-1" strike="noStrike">
                <a:solidFill>
                  <a:srgbClr val="ffffff"/>
                </a:solidFill>
                <a:latin typeface="Arial"/>
              </a:rPr>
              <a:t>7</a:t>
            </a:fld>
            <a:endParaRPr b="0" lang="en-US" sz="1200" spc="-1" strike="noStrike">
              <a:latin typeface="Times New Roman"/>
            </a:endParaRPr>
          </a:p>
        </p:txBody>
      </p:sp>
      <p:sp>
        <p:nvSpPr>
          <p:cNvPr id="1423" name="TextShape 3"/>
          <p:cNvSpPr txBox="1"/>
          <p:nvPr/>
        </p:nvSpPr>
        <p:spPr>
          <a:xfrm>
            <a:off x="548640" y="27432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About AWS Architecture Icons</a:t>
            </a:r>
            <a:endParaRPr b="0" lang="en-US" sz="2800" spc="-1" strike="noStrike">
              <a:solidFill>
                <a:srgbClr val="000000"/>
              </a:solidFill>
              <a:latin typeface="Calibri"/>
            </a:endParaRPr>
          </a:p>
        </p:txBody>
      </p:sp>
      <p:sp>
        <p:nvSpPr>
          <p:cNvPr id="1424" name="TextShape 4"/>
          <p:cNvSpPr txBox="1"/>
          <p:nvPr/>
        </p:nvSpPr>
        <p:spPr>
          <a:xfrm>
            <a:off x="240840" y="1176480"/>
            <a:ext cx="5683320" cy="4725720"/>
          </a:xfrm>
          <a:prstGeom prst="rect">
            <a:avLst/>
          </a:prstGeom>
          <a:noFill/>
          <a:ln>
            <a:noFill/>
          </a:ln>
        </p:spPr>
        <p:txBody>
          <a:bodyPr>
            <a:noAutofit/>
          </a:bodyPr>
          <a:p>
            <a:pPr>
              <a:lnSpc>
                <a:spcPct val="90000"/>
              </a:lnSpc>
              <a:spcBef>
                <a:spcPts val="1001"/>
              </a:spcBef>
              <a:tabLst>
                <a:tab algn="l" pos="0"/>
              </a:tabLst>
            </a:pPr>
            <a:r>
              <a:rPr b="0" lang="en-US" sz="1800" spc="-1" strike="noStrike">
                <a:solidFill>
                  <a:srgbClr val="ffffff"/>
                </a:solidFill>
                <a:latin typeface="Arial"/>
              </a:rPr>
              <a:t>Architecture diagrams are a great way to communicate your design, deployment, and topology. </a:t>
            </a:r>
            <a:endParaRPr b="0" lang="en-US" sz="1800" spc="-1" strike="noStrike">
              <a:solidFill>
                <a:srgbClr val="ffffff"/>
              </a:solidFill>
              <a:latin typeface="Arial"/>
            </a:endParaRPr>
          </a:p>
          <a:p>
            <a:pPr>
              <a:lnSpc>
                <a:spcPct val="90000"/>
              </a:lnSpc>
              <a:spcBef>
                <a:spcPts val="1001"/>
              </a:spcBef>
              <a:tabLst>
                <a:tab algn="l" pos="0"/>
              </a:tabLst>
            </a:pPr>
            <a:r>
              <a:rPr b="0" lang="en-US" sz="1800" spc="-1" strike="noStrike">
                <a:solidFill>
                  <a:srgbClr val="ffffff"/>
                </a:solidFill>
                <a:latin typeface="Arial"/>
              </a:rPr>
              <a:t>In this deck, you will find an official collection of AWS service icons, resources, and other tools to help you build customer-focused and consistent AWS Architecture diagrams.</a:t>
            </a:r>
            <a:endParaRPr b="0" lang="en-US" sz="1800" spc="-1" strike="noStrike">
              <a:solidFill>
                <a:srgbClr val="ffffff"/>
              </a:solidFill>
              <a:latin typeface="Arial"/>
            </a:endParaRPr>
          </a:p>
          <a:p>
            <a:pPr>
              <a:lnSpc>
                <a:spcPct val="90000"/>
              </a:lnSpc>
              <a:spcBef>
                <a:spcPts val="1001"/>
              </a:spcBef>
              <a:tabLst>
                <a:tab algn="l" pos="0"/>
              </a:tabLst>
            </a:pPr>
            <a:r>
              <a:rPr b="0" lang="en-US" sz="1800" spc="-1" strike="noStrike">
                <a:solidFill>
                  <a:srgbClr val="ffffff"/>
                </a:solidFill>
                <a:latin typeface="Arial"/>
              </a:rPr>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endParaRPr b="0" lang="en-US" sz="1800" spc="-1" strike="noStrike">
              <a:solidFill>
                <a:srgbClr val="ffffff"/>
              </a:solidFill>
              <a:latin typeface="Arial"/>
            </a:endParaRPr>
          </a:p>
        </p:txBody>
      </p:sp>
      <p:sp>
        <p:nvSpPr>
          <p:cNvPr id="1425" name="CustomShape 5"/>
          <p:cNvSpPr/>
          <p:nvPr/>
        </p:nvSpPr>
        <p:spPr>
          <a:xfrm>
            <a:off x="6333480" y="1893600"/>
            <a:ext cx="5550480" cy="27302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p:style>
        <p:txBody>
          <a:bodyPr lIns="457200" tIns="91440">
            <a:noAutofit/>
          </a:bodyPr>
          <a:p>
            <a:pPr>
              <a:lnSpc>
                <a:spcPct val="100000"/>
              </a:lnSpc>
            </a:pPr>
            <a:r>
              <a:rPr b="0" lang="en-US" sz="1100" spc="-1" strike="noStrike">
                <a:solidFill>
                  <a:srgbClr val="70ad47"/>
                </a:solidFill>
                <a:latin typeface="Arial"/>
              </a:rPr>
              <a:t>VPC</a:t>
            </a:r>
            <a:endParaRPr b="0" lang="en-US" sz="1100" spc="-1" strike="noStrike">
              <a:latin typeface="Arial"/>
            </a:endParaRPr>
          </a:p>
        </p:txBody>
      </p:sp>
      <p:sp>
        <p:nvSpPr>
          <p:cNvPr id="1426" name="CustomShape 6"/>
          <p:cNvSpPr/>
          <p:nvPr/>
        </p:nvSpPr>
        <p:spPr>
          <a:xfrm>
            <a:off x="6274080" y="1186200"/>
            <a:ext cx="5609520" cy="3792960"/>
          </a:xfrm>
          <a:prstGeom prst="rect">
            <a:avLst/>
          </a:prstGeom>
          <a:noFill/>
          <a:ln>
            <a:solidFill>
              <a:srgbClr val="fafafa"/>
            </a:solidFill>
          </a:ln>
        </p:spPr>
        <p:style>
          <a:lnRef idx="2">
            <a:schemeClr val="accent1">
              <a:shade val="50000"/>
            </a:schemeClr>
          </a:lnRef>
          <a:fillRef idx="1">
            <a:schemeClr val="accent1"/>
          </a:fillRef>
          <a:effectRef idx="0">
            <a:schemeClr val="accent1"/>
          </a:effectRef>
          <a:fontRef idx="minor"/>
        </p:style>
        <p:txBody>
          <a:bodyPr lIns="457200" tIns="91440">
            <a:noAutofit/>
          </a:bodyPr>
          <a:p>
            <a:pPr>
              <a:lnSpc>
                <a:spcPct val="100000"/>
              </a:lnSpc>
            </a:pPr>
            <a:r>
              <a:rPr b="0" lang="en-US" sz="1100" spc="-1" strike="noStrike">
                <a:solidFill>
                  <a:srgbClr val="fafafa"/>
                </a:solidFill>
                <a:latin typeface="Arial"/>
              </a:rPr>
              <a:t>AWS Cloud</a:t>
            </a:r>
            <a:endParaRPr b="0" lang="en-US" sz="1100" spc="-1" strike="noStrike">
              <a:latin typeface="Arial"/>
            </a:endParaRPr>
          </a:p>
        </p:txBody>
      </p:sp>
      <p:sp>
        <p:nvSpPr>
          <p:cNvPr id="1427" name="CustomShape 7"/>
          <p:cNvSpPr/>
          <p:nvPr/>
        </p:nvSpPr>
        <p:spPr>
          <a:xfrm>
            <a:off x="6637320" y="1583280"/>
            <a:ext cx="1695240" cy="3129480"/>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r>
              <a:rPr b="0" lang="en-US" sz="1100" spc="-1" strike="noStrike">
                <a:solidFill>
                  <a:srgbClr val="ffc000"/>
                </a:solidFill>
                <a:latin typeface="Arial"/>
              </a:rPr>
              <a:t>Availability Zone 1</a:t>
            </a:r>
            <a:endParaRPr b="0" lang="en-US" sz="1100" spc="-1" strike="noStrike">
              <a:latin typeface="Arial"/>
            </a:endParaRPr>
          </a:p>
        </p:txBody>
      </p:sp>
      <p:sp>
        <p:nvSpPr>
          <p:cNvPr id="1428" name="CustomShape 8"/>
          <p:cNvSpPr/>
          <p:nvPr/>
        </p:nvSpPr>
        <p:spPr>
          <a:xfrm>
            <a:off x="6737760" y="2982240"/>
            <a:ext cx="4950720" cy="784800"/>
          </a:xfrm>
          <a:prstGeom prst="rect">
            <a:avLst/>
          </a:prstGeom>
          <a:noFill/>
          <a:ln>
            <a:solidFill>
              <a:srgbClr val="ff9900"/>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endParaRPr b="0" lang="en-US" sz="1800" spc="-1" strike="noStrike">
              <a:latin typeface="Arial"/>
            </a:endParaRPr>
          </a:p>
          <a:p>
            <a:pPr algn="ctr">
              <a:lnSpc>
                <a:spcPct val="100000"/>
              </a:lnSpc>
            </a:pPr>
            <a:r>
              <a:rPr b="0" lang="en-US" sz="1100" spc="-1" strike="noStrike">
                <a:solidFill>
                  <a:srgbClr val="ff9900"/>
                </a:solidFill>
                <a:latin typeface="Arial"/>
              </a:rPr>
              <a:t>Auto Scaling group</a:t>
            </a:r>
            <a:endParaRPr b="0" lang="en-US" sz="1100" spc="-1" strike="noStrike">
              <a:latin typeface="Arial"/>
            </a:endParaRPr>
          </a:p>
        </p:txBody>
      </p:sp>
      <p:sp>
        <p:nvSpPr>
          <p:cNvPr id="1429" name="CustomShape 9"/>
          <p:cNvSpPr/>
          <p:nvPr/>
        </p:nvSpPr>
        <p:spPr>
          <a:xfrm>
            <a:off x="10038240" y="1583280"/>
            <a:ext cx="1695240" cy="3129480"/>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r>
              <a:rPr b="0" lang="en-US" sz="1100" spc="-1" strike="noStrike">
                <a:solidFill>
                  <a:srgbClr val="ffc000"/>
                </a:solidFill>
                <a:latin typeface="Arial"/>
              </a:rPr>
              <a:t>Availability Zone 2</a:t>
            </a:r>
            <a:endParaRPr b="0" lang="en-US" sz="1100" spc="-1" strike="noStrike">
              <a:latin typeface="Arial"/>
            </a:endParaRPr>
          </a:p>
        </p:txBody>
      </p:sp>
      <p:sp>
        <p:nvSpPr>
          <p:cNvPr id="1430" name="CustomShape 10"/>
          <p:cNvSpPr/>
          <p:nvPr/>
        </p:nvSpPr>
        <p:spPr>
          <a:xfrm>
            <a:off x="6737760" y="3830760"/>
            <a:ext cx="4950720" cy="784800"/>
          </a:xfrm>
          <a:prstGeom prst="rect">
            <a:avLst/>
          </a:prstGeom>
          <a:noFill/>
          <a:ln>
            <a:solidFill>
              <a:srgbClr val="ff9900"/>
            </a:solidFill>
            <a:prstDash val="dash"/>
          </a:ln>
        </p:spPr>
        <p:style>
          <a:lnRef idx="2">
            <a:schemeClr val="accent1">
              <a:shade val="50000"/>
            </a:schemeClr>
          </a:lnRef>
          <a:fillRef idx="1">
            <a:schemeClr val="accent1"/>
          </a:fillRef>
          <a:effectRef idx="0">
            <a:schemeClr val="accent1"/>
          </a:effectRef>
          <a:fontRef idx="minor"/>
        </p:style>
        <p:txBody>
          <a:bodyPr tIns="91440">
            <a:noAutofit/>
          </a:bodyPr>
          <a:p>
            <a:pPr algn="ctr">
              <a:lnSpc>
                <a:spcPct val="100000"/>
              </a:lnSpc>
            </a:pPr>
            <a:endParaRPr b="0" lang="en-US" sz="1800" spc="-1" strike="noStrike">
              <a:latin typeface="Arial"/>
            </a:endParaRPr>
          </a:p>
          <a:p>
            <a:pPr algn="ctr">
              <a:lnSpc>
                <a:spcPct val="100000"/>
              </a:lnSpc>
            </a:pPr>
            <a:r>
              <a:rPr b="0" lang="en-US" sz="1100" spc="-1" strike="noStrike">
                <a:solidFill>
                  <a:srgbClr val="ff9900"/>
                </a:solidFill>
                <a:latin typeface="Arial"/>
              </a:rPr>
              <a:t>Auto Scaling group</a:t>
            </a:r>
            <a:endParaRPr b="0" lang="en-US" sz="1100" spc="-1" strike="noStrike">
              <a:latin typeface="Arial"/>
            </a:endParaRPr>
          </a:p>
        </p:txBody>
      </p:sp>
      <p:sp>
        <p:nvSpPr>
          <p:cNvPr id="1431" name="CustomShape 11"/>
          <p:cNvSpPr/>
          <p:nvPr/>
        </p:nvSpPr>
        <p:spPr>
          <a:xfrm>
            <a:off x="6770160" y="254124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NAT gateway</a:t>
            </a:r>
            <a:endParaRPr b="0" lang="en-US" sz="1100" spc="-1" strike="noStrike">
              <a:latin typeface="Arial"/>
            </a:endParaRPr>
          </a:p>
        </p:txBody>
      </p:sp>
      <p:sp>
        <p:nvSpPr>
          <p:cNvPr id="1432" name="CustomShape 12"/>
          <p:cNvSpPr/>
          <p:nvPr/>
        </p:nvSpPr>
        <p:spPr>
          <a:xfrm>
            <a:off x="10161360" y="254124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NAT gateway</a:t>
            </a:r>
            <a:endParaRPr b="0" lang="en-US" sz="1100" spc="-1" strike="noStrike">
              <a:latin typeface="Arial"/>
            </a:endParaRPr>
          </a:p>
        </p:txBody>
      </p:sp>
      <p:sp>
        <p:nvSpPr>
          <p:cNvPr id="1433" name="CustomShape 13"/>
          <p:cNvSpPr/>
          <p:nvPr/>
        </p:nvSpPr>
        <p:spPr>
          <a:xfrm>
            <a:off x="6770160" y="339948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Instance</a:t>
            </a:r>
            <a:endParaRPr b="0" lang="en-US" sz="1100" spc="-1" strike="noStrike">
              <a:latin typeface="Arial"/>
            </a:endParaRPr>
          </a:p>
        </p:txBody>
      </p:sp>
      <p:sp>
        <p:nvSpPr>
          <p:cNvPr id="1434" name="CustomShape 14"/>
          <p:cNvSpPr/>
          <p:nvPr/>
        </p:nvSpPr>
        <p:spPr>
          <a:xfrm>
            <a:off x="10171080" y="339948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Instance</a:t>
            </a:r>
            <a:endParaRPr b="0" lang="en-US" sz="1100" spc="-1" strike="noStrike">
              <a:latin typeface="Arial"/>
            </a:endParaRPr>
          </a:p>
        </p:txBody>
      </p:sp>
      <p:sp>
        <p:nvSpPr>
          <p:cNvPr id="1435" name="CustomShape 15"/>
          <p:cNvSpPr/>
          <p:nvPr/>
        </p:nvSpPr>
        <p:spPr>
          <a:xfrm>
            <a:off x="6770160" y="425808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Instance</a:t>
            </a:r>
            <a:endParaRPr b="0" lang="en-US" sz="1100" spc="-1" strike="noStrike">
              <a:latin typeface="Arial"/>
            </a:endParaRPr>
          </a:p>
        </p:txBody>
      </p:sp>
      <p:sp>
        <p:nvSpPr>
          <p:cNvPr id="1436" name="CustomShape 16"/>
          <p:cNvSpPr/>
          <p:nvPr/>
        </p:nvSpPr>
        <p:spPr>
          <a:xfrm>
            <a:off x="10171080" y="4258080"/>
            <a:ext cx="1429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Instance</a:t>
            </a:r>
            <a:endParaRPr b="0" lang="en-US" sz="1100" spc="-1" strike="noStrike">
              <a:latin typeface="Arial"/>
            </a:endParaRPr>
          </a:p>
        </p:txBody>
      </p:sp>
      <p:sp>
        <p:nvSpPr>
          <p:cNvPr id="1437" name="CustomShape 17"/>
          <p:cNvSpPr/>
          <p:nvPr/>
        </p:nvSpPr>
        <p:spPr>
          <a:xfrm>
            <a:off x="8528040" y="2499840"/>
            <a:ext cx="130644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afafa"/>
                </a:solidFill>
                <a:latin typeface="Arial"/>
              </a:rPr>
              <a:t>Amazon EC2 Auto Scaling</a:t>
            </a:r>
            <a:endParaRPr b="0" lang="en-US" sz="1100" spc="-1" strike="noStrike">
              <a:latin typeface="Arial"/>
            </a:endParaRPr>
          </a:p>
        </p:txBody>
      </p:sp>
      <p:pic>
        <p:nvPicPr>
          <p:cNvPr id="1438" name="Graphic 44" descr=""/>
          <p:cNvPicPr/>
          <p:nvPr/>
        </p:nvPicPr>
        <p:blipFill>
          <a:blip r:embed="rId1"/>
          <a:stretch/>
        </p:blipFill>
        <p:spPr>
          <a:xfrm>
            <a:off x="6277320" y="1195560"/>
            <a:ext cx="239040" cy="239040"/>
          </a:xfrm>
          <a:prstGeom prst="rect">
            <a:avLst/>
          </a:prstGeom>
          <a:ln>
            <a:noFill/>
          </a:ln>
        </p:spPr>
      </p:pic>
      <p:pic>
        <p:nvPicPr>
          <p:cNvPr id="1439" name="Graphic 45" descr=""/>
          <p:cNvPicPr/>
          <p:nvPr/>
        </p:nvPicPr>
        <p:blipFill>
          <a:blip r:embed="rId2"/>
          <a:stretch/>
        </p:blipFill>
        <p:spPr>
          <a:xfrm>
            <a:off x="9057240" y="3833280"/>
            <a:ext cx="239040" cy="239040"/>
          </a:xfrm>
          <a:prstGeom prst="rect">
            <a:avLst/>
          </a:prstGeom>
          <a:ln>
            <a:noFill/>
          </a:ln>
        </p:spPr>
      </p:pic>
      <p:pic>
        <p:nvPicPr>
          <p:cNvPr id="1440" name="Graphic 46" descr=""/>
          <p:cNvPicPr/>
          <p:nvPr/>
        </p:nvPicPr>
        <p:blipFill>
          <a:blip r:embed="rId3"/>
          <a:stretch/>
        </p:blipFill>
        <p:spPr>
          <a:xfrm>
            <a:off x="6326280" y="1896480"/>
            <a:ext cx="317520" cy="317520"/>
          </a:xfrm>
          <a:prstGeom prst="rect">
            <a:avLst/>
          </a:prstGeom>
          <a:ln>
            <a:noFill/>
          </a:ln>
        </p:spPr>
      </p:pic>
      <p:pic>
        <p:nvPicPr>
          <p:cNvPr id="1441" name="Graphic 47" descr=""/>
          <p:cNvPicPr/>
          <p:nvPr/>
        </p:nvPicPr>
        <p:blipFill>
          <a:blip r:embed="rId4"/>
          <a:stretch/>
        </p:blipFill>
        <p:spPr>
          <a:xfrm>
            <a:off x="9057240" y="2985840"/>
            <a:ext cx="239040" cy="239040"/>
          </a:xfrm>
          <a:prstGeom prst="rect">
            <a:avLst/>
          </a:prstGeom>
          <a:ln>
            <a:noFill/>
          </a:ln>
        </p:spPr>
      </p:pic>
      <p:pic>
        <p:nvPicPr>
          <p:cNvPr id="1442" name="Graphic 48" descr=""/>
          <p:cNvPicPr/>
          <p:nvPr/>
        </p:nvPicPr>
        <p:blipFill>
          <a:blip r:embed="rId5"/>
          <a:stretch/>
        </p:blipFill>
        <p:spPr>
          <a:xfrm>
            <a:off x="7330320" y="3043440"/>
            <a:ext cx="309600" cy="309600"/>
          </a:xfrm>
          <a:prstGeom prst="rect">
            <a:avLst/>
          </a:prstGeom>
          <a:ln>
            <a:noFill/>
          </a:ln>
        </p:spPr>
      </p:pic>
      <p:pic>
        <p:nvPicPr>
          <p:cNvPr id="1443" name="Graphic 49" descr=""/>
          <p:cNvPicPr/>
          <p:nvPr/>
        </p:nvPicPr>
        <p:blipFill>
          <a:blip r:embed="rId6"/>
          <a:stretch/>
        </p:blipFill>
        <p:spPr>
          <a:xfrm>
            <a:off x="7330320" y="3924000"/>
            <a:ext cx="309600" cy="309600"/>
          </a:xfrm>
          <a:prstGeom prst="rect">
            <a:avLst/>
          </a:prstGeom>
          <a:ln>
            <a:noFill/>
          </a:ln>
        </p:spPr>
      </p:pic>
      <p:pic>
        <p:nvPicPr>
          <p:cNvPr id="1444" name="Graphic 50" descr=""/>
          <p:cNvPicPr/>
          <p:nvPr/>
        </p:nvPicPr>
        <p:blipFill>
          <a:blip r:embed="rId7"/>
          <a:stretch/>
        </p:blipFill>
        <p:spPr>
          <a:xfrm>
            <a:off x="10712160" y="3043440"/>
            <a:ext cx="309600" cy="309600"/>
          </a:xfrm>
          <a:prstGeom prst="rect">
            <a:avLst/>
          </a:prstGeom>
          <a:ln>
            <a:noFill/>
          </a:ln>
        </p:spPr>
      </p:pic>
      <p:pic>
        <p:nvPicPr>
          <p:cNvPr id="1445" name="Graphic 51" descr=""/>
          <p:cNvPicPr/>
          <p:nvPr/>
        </p:nvPicPr>
        <p:blipFill>
          <a:blip r:embed="rId8"/>
          <a:stretch/>
        </p:blipFill>
        <p:spPr>
          <a:xfrm>
            <a:off x="10712160" y="3924000"/>
            <a:ext cx="309600" cy="309600"/>
          </a:xfrm>
          <a:prstGeom prst="rect">
            <a:avLst/>
          </a:prstGeom>
          <a:ln>
            <a:noFill/>
          </a:ln>
        </p:spPr>
      </p:pic>
      <p:pic>
        <p:nvPicPr>
          <p:cNvPr id="1446" name="Graphic 52" descr=""/>
          <p:cNvPicPr/>
          <p:nvPr/>
        </p:nvPicPr>
        <p:blipFill>
          <a:blip r:embed="rId9"/>
          <a:stretch/>
        </p:blipFill>
        <p:spPr>
          <a:xfrm>
            <a:off x="7275600" y="2142360"/>
            <a:ext cx="363960" cy="364320"/>
          </a:xfrm>
          <a:prstGeom prst="rect">
            <a:avLst/>
          </a:prstGeom>
          <a:ln>
            <a:noFill/>
          </a:ln>
        </p:spPr>
      </p:pic>
      <p:pic>
        <p:nvPicPr>
          <p:cNvPr id="1447" name="Graphic 53" descr=""/>
          <p:cNvPicPr/>
          <p:nvPr/>
        </p:nvPicPr>
        <p:blipFill>
          <a:blip r:embed="rId10"/>
          <a:stretch/>
        </p:blipFill>
        <p:spPr>
          <a:xfrm>
            <a:off x="10747080" y="2142360"/>
            <a:ext cx="363960" cy="364320"/>
          </a:xfrm>
          <a:prstGeom prst="rect">
            <a:avLst/>
          </a:prstGeom>
          <a:ln>
            <a:noFill/>
          </a:ln>
        </p:spPr>
      </p:pic>
      <p:pic>
        <p:nvPicPr>
          <p:cNvPr id="1448" name="Graphic 29" descr=""/>
          <p:cNvPicPr/>
          <p:nvPr/>
        </p:nvPicPr>
        <p:blipFill>
          <a:blip r:embed="rId11"/>
          <a:stretch/>
        </p:blipFill>
        <p:spPr>
          <a:xfrm>
            <a:off x="8907480" y="1946160"/>
            <a:ext cx="574200" cy="57420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4" name="Graphic 17" descr=""/>
          <p:cNvPicPr/>
          <p:nvPr/>
        </p:nvPicPr>
        <p:blipFill>
          <a:blip r:embed="rId1"/>
          <a:stretch/>
        </p:blipFill>
        <p:spPr>
          <a:xfrm>
            <a:off x="5245200" y="1184400"/>
            <a:ext cx="761760" cy="761760"/>
          </a:xfrm>
          <a:prstGeom prst="rect">
            <a:avLst/>
          </a:prstGeom>
          <a:ln>
            <a:noFill/>
          </a:ln>
        </p:spPr>
      </p:pic>
      <p:sp>
        <p:nvSpPr>
          <p:cNvPr id="2745"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746"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0917EAC-CC91-46AC-A5C2-65D6354BEA78}" type="slidenum">
              <a:rPr b="0" lang="en-US" sz="1200" spc="-1" strike="noStrike">
                <a:solidFill>
                  <a:srgbClr val="ffffff"/>
                </a:solidFill>
                <a:latin typeface="Arial"/>
              </a:rPr>
              <a:t>23</a:t>
            </a:fld>
            <a:endParaRPr b="0" lang="en-US" sz="1200" spc="-1" strike="noStrike">
              <a:latin typeface="Times New Roman"/>
            </a:endParaRPr>
          </a:p>
        </p:txBody>
      </p:sp>
      <p:sp>
        <p:nvSpPr>
          <p:cNvPr id="2747"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Front End Web &amp; Mobile</a:t>
            </a:r>
            <a:endParaRPr b="0" lang="en-US" sz="2800" spc="-1" strike="noStrike">
              <a:solidFill>
                <a:srgbClr val="000000"/>
              </a:solidFill>
              <a:latin typeface="Calibri"/>
            </a:endParaRPr>
          </a:p>
        </p:txBody>
      </p:sp>
      <p:sp>
        <p:nvSpPr>
          <p:cNvPr id="2748"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2749" name="Line 5"/>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50" name="CustomShape 6"/>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Device Farm</a:t>
            </a:r>
            <a:endParaRPr b="0" lang="en-US" sz="1200" spc="-1" strike="noStrike">
              <a:latin typeface="Arial"/>
            </a:endParaRPr>
          </a:p>
        </p:txBody>
      </p:sp>
      <p:sp>
        <p:nvSpPr>
          <p:cNvPr id="2751" name="Line 7"/>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52" name="Line 8"/>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pic>
        <p:nvPicPr>
          <p:cNvPr id="2753" name="Graphic 10" descr=""/>
          <p:cNvPicPr/>
          <p:nvPr/>
        </p:nvPicPr>
        <p:blipFill>
          <a:blip r:embed="rId2"/>
          <a:stretch/>
        </p:blipFill>
        <p:spPr>
          <a:xfrm>
            <a:off x="2989440" y="1184400"/>
            <a:ext cx="761760" cy="761760"/>
          </a:xfrm>
          <a:prstGeom prst="rect">
            <a:avLst/>
          </a:prstGeom>
          <a:ln>
            <a:noFill/>
          </a:ln>
        </p:spPr>
      </p:pic>
      <p:sp>
        <p:nvSpPr>
          <p:cNvPr id="2754" name="CustomShape 9"/>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Amplify</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55" name="Graphic 7" descr=""/>
          <p:cNvPicPr/>
          <p:nvPr/>
        </p:nvPicPr>
        <p:blipFill>
          <a:blip r:embed="rId1"/>
          <a:stretch/>
        </p:blipFill>
        <p:spPr>
          <a:xfrm>
            <a:off x="7202520" y="3276720"/>
            <a:ext cx="850680" cy="850680"/>
          </a:xfrm>
          <a:prstGeom prst="rect">
            <a:avLst/>
          </a:prstGeom>
          <a:ln>
            <a:noFill/>
          </a:ln>
        </p:spPr>
      </p:pic>
      <p:sp>
        <p:nvSpPr>
          <p:cNvPr id="275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75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BA2D53B0-3CBC-4406-A332-96E899E778E2}" type="slidenum">
              <a:rPr b="0" lang="en-US" sz="1200" spc="-1" strike="noStrike">
                <a:solidFill>
                  <a:srgbClr val="ffffff"/>
                </a:solidFill>
                <a:latin typeface="Arial"/>
              </a:rPr>
              <a:t>23</a:t>
            </a:fld>
            <a:endParaRPr b="0" lang="en-US" sz="1200" spc="-1" strike="noStrike">
              <a:latin typeface="Times New Roman"/>
            </a:endParaRPr>
          </a:p>
        </p:txBody>
      </p:sp>
      <p:sp>
        <p:nvSpPr>
          <p:cNvPr id="2758"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Game Tech</a:t>
            </a:r>
            <a:endParaRPr b="0" lang="en-US" sz="6000" spc="-1" strike="noStrike">
              <a:solidFill>
                <a:srgbClr val="000000"/>
              </a:solidFill>
              <a:latin typeface="Calibri"/>
            </a:endParaRPr>
          </a:p>
        </p:txBody>
      </p:sp>
      <p:sp>
        <p:nvSpPr>
          <p:cNvPr id="2759"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60" name="Graphic 10" descr=""/>
          <p:cNvPicPr/>
          <p:nvPr/>
        </p:nvPicPr>
        <p:blipFill>
          <a:blip r:embed="rId1"/>
          <a:stretch/>
        </p:blipFill>
        <p:spPr>
          <a:xfrm>
            <a:off x="2989440" y="1184400"/>
            <a:ext cx="761760" cy="761760"/>
          </a:xfrm>
          <a:prstGeom prst="rect">
            <a:avLst/>
          </a:prstGeom>
          <a:ln>
            <a:noFill/>
          </a:ln>
        </p:spPr>
      </p:pic>
      <p:sp>
        <p:nvSpPr>
          <p:cNvPr id="276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76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A4AC0CC5-B374-41BE-BF64-DFD50BC33E3E}" type="slidenum">
              <a:rPr b="0" lang="en-US" sz="1200" spc="-1" strike="noStrike">
                <a:solidFill>
                  <a:srgbClr val="ffffff"/>
                </a:solidFill>
                <a:latin typeface="Arial"/>
              </a:rPr>
              <a:t>23</a:t>
            </a:fld>
            <a:endParaRPr b="0" lang="en-US" sz="1200" spc="-1" strike="noStrike">
              <a:latin typeface="Times New Roman"/>
            </a:endParaRPr>
          </a:p>
        </p:txBody>
      </p:sp>
      <p:sp>
        <p:nvSpPr>
          <p:cNvPr id="276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Game Tech</a:t>
            </a:r>
            <a:endParaRPr b="0" lang="en-US" sz="2800" spc="-1" strike="noStrike">
              <a:solidFill>
                <a:srgbClr val="000000"/>
              </a:solidFill>
              <a:latin typeface="Calibri"/>
            </a:endParaRPr>
          </a:p>
        </p:txBody>
      </p:sp>
      <p:sp>
        <p:nvSpPr>
          <p:cNvPr id="276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2765"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GameLift</a:t>
            </a:r>
            <a:endParaRPr b="0" lang="en-US" sz="1200" spc="-1" strike="noStrike">
              <a:latin typeface="Arial"/>
            </a:endParaRPr>
          </a:p>
        </p:txBody>
      </p:sp>
      <p:sp>
        <p:nvSpPr>
          <p:cNvPr id="2766"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67" name="Line 7"/>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68" name="Line 8"/>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pic>
        <p:nvPicPr>
          <p:cNvPr id="2769" name="Graphic 11" descr=""/>
          <p:cNvPicPr/>
          <p:nvPr/>
        </p:nvPicPr>
        <p:blipFill>
          <a:blip r:embed="rId2"/>
          <a:stretch/>
        </p:blipFill>
        <p:spPr>
          <a:xfrm>
            <a:off x="5245200" y="1185840"/>
            <a:ext cx="761760" cy="761760"/>
          </a:xfrm>
          <a:prstGeom prst="rect">
            <a:avLst/>
          </a:prstGeom>
          <a:ln>
            <a:noFill/>
          </a:ln>
        </p:spPr>
      </p:pic>
      <p:sp>
        <p:nvSpPr>
          <p:cNvPr id="2770" name="CustomShape 9"/>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Lumberyard</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1" name="Graphic 9" descr=""/>
          <p:cNvPicPr/>
          <p:nvPr/>
        </p:nvPicPr>
        <p:blipFill>
          <a:blip r:embed="rId1"/>
          <a:stretch/>
        </p:blipFill>
        <p:spPr>
          <a:xfrm>
            <a:off x="7202520" y="3276720"/>
            <a:ext cx="850680" cy="850680"/>
          </a:xfrm>
          <a:prstGeom prst="rect">
            <a:avLst/>
          </a:prstGeom>
          <a:ln>
            <a:noFill/>
          </a:ln>
        </p:spPr>
      </p:pic>
      <p:sp>
        <p:nvSpPr>
          <p:cNvPr id="277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77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5600347A-0700-4732-A273-EEA36CC4FE5C}" type="slidenum">
              <a:rPr b="0" lang="en-US" sz="1200" spc="-1" strike="noStrike">
                <a:solidFill>
                  <a:srgbClr val="ffffff"/>
                </a:solidFill>
                <a:latin typeface="Arial"/>
              </a:rPr>
              <a:t>23</a:t>
            </a:fld>
            <a:endParaRPr b="0" lang="en-US" sz="1200" spc="-1" strike="noStrike">
              <a:latin typeface="Times New Roman"/>
            </a:endParaRPr>
          </a:p>
        </p:txBody>
      </p:sp>
      <p:sp>
        <p:nvSpPr>
          <p:cNvPr id="2774"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Internet of</a:t>
            </a:r>
            <a:br/>
            <a:r>
              <a:rPr b="1" lang="en-US" sz="6000" spc="-1" strike="noStrike">
                <a:solidFill>
                  <a:srgbClr val="ffffff"/>
                </a:solidFill>
                <a:latin typeface="Arial"/>
              </a:rPr>
              <a:t>Things</a:t>
            </a:r>
            <a:endParaRPr b="0" lang="en-US" sz="6000" spc="-1" strike="noStrike">
              <a:solidFill>
                <a:srgbClr val="000000"/>
              </a:solidFill>
              <a:latin typeface="Calibri"/>
            </a:endParaRPr>
          </a:p>
        </p:txBody>
      </p:sp>
      <p:sp>
        <p:nvSpPr>
          <p:cNvPr id="2775"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6" name="Graphic 23" descr=""/>
          <p:cNvPicPr/>
          <p:nvPr/>
        </p:nvPicPr>
        <p:blipFill>
          <a:blip r:embed="rId1"/>
          <a:stretch/>
        </p:blipFill>
        <p:spPr>
          <a:xfrm>
            <a:off x="9815400" y="1182600"/>
            <a:ext cx="761760" cy="761760"/>
          </a:xfrm>
          <a:prstGeom prst="rect">
            <a:avLst/>
          </a:prstGeom>
          <a:ln>
            <a:noFill/>
          </a:ln>
        </p:spPr>
      </p:pic>
      <p:pic>
        <p:nvPicPr>
          <p:cNvPr id="2777" name="Graphic 21" descr=""/>
          <p:cNvPicPr/>
          <p:nvPr/>
        </p:nvPicPr>
        <p:blipFill>
          <a:blip r:embed="rId2"/>
          <a:stretch/>
        </p:blipFill>
        <p:spPr>
          <a:xfrm>
            <a:off x="7535880" y="1182600"/>
            <a:ext cx="761760" cy="761760"/>
          </a:xfrm>
          <a:prstGeom prst="rect">
            <a:avLst/>
          </a:prstGeom>
          <a:ln>
            <a:noFill/>
          </a:ln>
        </p:spPr>
      </p:pic>
      <p:pic>
        <p:nvPicPr>
          <p:cNvPr id="2778" name="Graphic 19" descr=""/>
          <p:cNvPicPr/>
          <p:nvPr/>
        </p:nvPicPr>
        <p:blipFill>
          <a:blip r:embed="rId3"/>
          <a:stretch/>
        </p:blipFill>
        <p:spPr>
          <a:xfrm>
            <a:off x="5245200" y="1182600"/>
            <a:ext cx="761760" cy="761760"/>
          </a:xfrm>
          <a:prstGeom prst="rect">
            <a:avLst/>
          </a:prstGeom>
          <a:ln>
            <a:noFill/>
          </a:ln>
        </p:spPr>
      </p:pic>
      <p:pic>
        <p:nvPicPr>
          <p:cNvPr id="2779" name="Graphic 17" descr=""/>
          <p:cNvPicPr/>
          <p:nvPr/>
        </p:nvPicPr>
        <p:blipFill>
          <a:blip r:embed="rId4"/>
          <a:stretch/>
        </p:blipFill>
        <p:spPr>
          <a:xfrm>
            <a:off x="2987640" y="1182600"/>
            <a:ext cx="761760" cy="761760"/>
          </a:xfrm>
          <a:prstGeom prst="rect">
            <a:avLst/>
          </a:prstGeom>
          <a:ln>
            <a:noFill/>
          </a:ln>
        </p:spPr>
      </p:pic>
      <p:sp>
        <p:nvSpPr>
          <p:cNvPr id="2780"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781"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EA24B80-E31D-4F2A-AECD-C79ED1E72CF8}" type="slidenum">
              <a:rPr b="0" lang="en-US" sz="1200" spc="-1" strike="noStrike">
                <a:solidFill>
                  <a:srgbClr val="ffffff"/>
                </a:solidFill>
                <a:latin typeface="Arial"/>
              </a:rPr>
              <a:t>23</a:t>
            </a:fld>
            <a:endParaRPr b="0" lang="en-US" sz="1200" spc="-1" strike="noStrike">
              <a:latin typeface="Times New Roman"/>
            </a:endParaRPr>
          </a:p>
        </p:txBody>
      </p:sp>
      <p:sp>
        <p:nvSpPr>
          <p:cNvPr id="2782"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Internet of Things</a:t>
            </a:r>
            <a:endParaRPr b="0" lang="en-US" sz="2800" spc="-1" strike="noStrike">
              <a:solidFill>
                <a:srgbClr val="000000"/>
              </a:solidFill>
              <a:latin typeface="Calibri"/>
            </a:endParaRPr>
          </a:p>
        </p:txBody>
      </p:sp>
      <p:sp>
        <p:nvSpPr>
          <p:cNvPr id="2783"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1/5</a:t>
            </a:r>
            <a:endParaRPr b="0" lang="en-US" sz="1800" spc="-1" strike="noStrike">
              <a:solidFill>
                <a:srgbClr val="ffffff"/>
              </a:solidFill>
              <a:latin typeface="Arial"/>
            </a:endParaRPr>
          </a:p>
        </p:txBody>
      </p:sp>
      <p:sp>
        <p:nvSpPr>
          <p:cNvPr id="2784"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FreeRTOS</a:t>
            </a:r>
            <a:endParaRPr b="0" lang="en-US" sz="1200" spc="-1" strike="noStrike">
              <a:latin typeface="Arial"/>
            </a:endParaRPr>
          </a:p>
        </p:txBody>
      </p:sp>
      <p:sp>
        <p:nvSpPr>
          <p:cNvPr id="2785"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86"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IoT 1-Click</a:t>
            </a:r>
            <a:endParaRPr b="0" lang="en-US" sz="1200" spc="-1" strike="noStrike">
              <a:latin typeface="Arial"/>
            </a:endParaRPr>
          </a:p>
        </p:txBody>
      </p:sp>
      <p:sp>
        <p:nvSpPr>
          <p:cNvPr id="2787"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IoT Analytics</a:t>
            </a:r>
            <a:endParaRPr b="0" lang="en-US" sz="1200" spc="-1" strike="noStrike">
              <a:latin typeface="Arial"/>
            </a:endParaRPr>
          </a:p>
        </p:txBody>
      </p:sp>
      <p:sp>
        <p:nvSpPr>
          <p:cNvPr id="2788"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89"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790"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IoT Button</a:t>
            </a:r>
            <a:endParaRPr b="0" lang="en-US" sz="1200" spc="-1" strike="noStrike">
              <a:latin typeface="Arial"/>
            </a:endParaRPr>
          </a:p>
        </p:txBody>
      </p:sp>
      <p:sp>
        <p:nvSpPr>
          <p:cNvPr id="2791" name="CustomShape 12"/>
          <p:cNvSpPr/>
          <p:nvPr/>
        </p:nvSpPr>
        <p:spPr>
          <a:xfrm>
            <a:off x="6746760" y="3247920"/>
            <a:ext cx="11854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Channel</a:t>
            </a:r>
            <a:endParaRPr b="0" lang="en-US" sz="1100" spc="-1" strike="noStrike">
              <a:latin typeface="Arial"/>
            </a:endParaRPr>
          </a:p>
        </p:txBody>
      </p:sp>
      <p:sp>
        <p:nvSpPr>
          <p:cNvPr id="2792" name="CustomShape 13"/>
          <p:cNvSpPr/>
          <p:nvPr/>
        </p:nvSpPr>
        <p:spPr>
          <a:xfrm>
            <a:off x="7867800" y="3247920"/>
            <a:ext cx="12268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Dataset</a:t>
            </a:r>
            <a:endParaRPr b="0" lang="en-US" sz="1100" spc="-1" strike="noStrike">
              <a:latin typeface="Arial"/>
            </a:endParaRPr>
          </a:p>
        </p:txBody>
      </p:sp>
      <p:sp>
        <p:nvSpPr>
          <p:cNvPr id="2793" name="CustomShape 14"/>
          <p:cNvSpPr/>
          <p:nvPr/>
        </p:nvSpPr>
        <p:spPr>
          <a:xfrm>
            <a:off x="6723000" y="4373640"/>
            <a:ext cx="12092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Pipeline</a:t>
            </a:r>
            <a:endParaRPr b="0" lang="en-US" sz="1100" spc="-1" strike="noStrike">
              <a:latin typeface="Arial"/>
            </a:endParaRPr>
          </a:p>
        </p:txBody>
      </p:sp>
      <p:sp>
        <p:nvSpPr>
          <p:cNvPr id="2794" name="CustomShape 15"/>
          <p:cNvSpPr/>
          <p:nvPr/>
        </p:nvSpPr>
        <p:spPr>
          <a:xfrm>
            <a:off x="7867800" y="4373640"/>
            <a:ext cx="12204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Notebook</a:t>
            </a:r>
            <a:endParaRPr b="0" lang="en-US" sz="1100" spc="-1" strike="noStrike">
              <a:latin typeface="Arial"/>
            </a:endParaRPr>
          </a:p>
        </p:txBody>
      </p:sp>
      <p:sp>
        <p:nvSpPr>
          <p:cNvPr id="2795" name="CustomShape 16"/>
          <p:cNvSpPr/>
          <p:nvPr/>
        </p:nvSpPr>
        <p:spPr>
          <a:xfrm>
            <a:off x="6723000" y="5450040"/>
            <a:ext cx="12092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Data store</a:t>
            </a:r>
            <a:endParaRPr b="0" lang="en-US" sz="1100" spc="-1" strike="noStrike">
              <a:latin typeface="Arial"/>
            </a:endParaRPr>
          </a:p>
        </p:txBody>
      </p:sp>
      <p:pic>
        <p:nvPicPr>
          <p:cNvPr id="2796" name="Graphic 6" descr=""/>
          <p:cNvPicPr/>
          <p:nvPr/>
        </p:nvPicPr>
        <p:blipFill>
          <a:blip r:embed="rId5"/>
          <a:stretch/>
        </p:blipFill>
        <p:spPr>
          <a:xfrm>
            <a:off x="7089840" y="2806560"/>
            <a:ext cx="456840" cy="456840"/>
          </a:xfrm>
          <a:prstGeom prst="rect">
            <a:avLst/>
          </a:prstGeom>
          <a:ln>
            <a:noFill/>
          </a:ln>
        </p:spPr>
      </p:pic>
      <p:pic>
        <p:nvPicPr>
          <p:cNvPr id="2797" name="Graphic 8" descr=""/>
          <p:cNvPicPr/>
          <p:nvPr/>
        </p:nvPicPr>
        <p:blipFill>
          <a:blip r:embed="rId6"/>
          <a:stretch/>
        </p:blipFill>
        <p:spPr>
          <a:xfrm>
            <a:off x="8255160" y="2800440"/>
            <a:ext cx="456840" cy="456840"/>
          </a:xfrm>
          <a:prstGeom prst="rect">
            <a:avLst/>
          </a:prstGeom>
          <a:ln>
            <a:noFill/>
          </a:ln>
        </p:spPr>
      </p:pic>
      <p:pic>
        <p:nvPicPr>
          <p:cNvPr id="2798" name="Graphic 25" descr=""/>
          <p:cNvPicPr/>
          <p:nvPr/>
        </p:nvPicPr>
        <p:blipFill>
          <a:blip r:embed="rId7"/>
          <a:stretch/>
        </p:blipFill>
        <p:spPr>
          <a:xfrm>
            <a:off x="7105680" y="3956040"/>
            <a:ext cx="456840" cy="456840"/>
          </a:xfrm>
          <a:prstGeom prst="rect">
            <a:avLst/>
          </a:prstGeom>
          <a:ln>
            <a:noFill/>
          </a:ln>
        </p:spPr>
      </p:pic>
      <p:pic>
        <p:nvPicPr>
          <p:cNvPr id="2799" name="Graphic 27" descr=""/>
          <p:cNvPicPr/>
          <p:nvPr/>
        </p:nvPicPr>
        <p:blipFill>
          <a:blip r:embed="rId8"/>
          <a:stretch/>
        </p:blipFill>
        <p:spPr>
          <a:xfrm>
            <a:off x="8250120" y="3911760"/>
            <a:ext cx="456840" cy="456840"/>
          </a:xfrm>
          <a:prstGeom prst="rect">
            <a:avLst/>
          </a:prstGeom>
          <a:ln>
            <a:noFill/>
          </a:ln>
        </p:spPr>
      </p:pic>
      <p:pic>
        <p:nvPicPr>
          <p:cNvPr id="2800" name="Graphic 30" descr=""/>
          <p:cNvPicPr/>
          <p:nvPr/>
        </p:nvPicPr>
        <p:blipFill>
          <a:blip r:embed="rId9"/>
          <a:stretch/>
        </p:blipFill>
        <p:spPr>
          <a:xfrm>
            <a:off x="7108920" y="500364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1" name="Graphic 22" descr=""/>
          <p:cNvPicPr/>
          <p:nvPr/>
        </p:nvPicPr>
        <p:blipFill>
          <a:blip r:embed="rId1"/>
          <a:stretch/>
        </p:blipFill>
        <p:spPr>
          <a:xfrm>
            <a:off x="9813960" y="1184400"/>
            <a:ext cx="761760" cy="761760"/>
          </a:xfrm>
          <a:prstGeom prst="rect">
            <a:avLst/>
          </a:prstGeom>
          <a:ln>
            <a:noFill/>
          </a:ln>
        </p:spPr>
      </p:pic>
      <p:pic>
        <p:nvPicPr>
          <p:cNvPr id="2802" name="Graphic 18" descr=""/>
          <p:cNvPicPr/>
          <p:nvPr/>
        </p:nvPicPr>
        <p:blipFill>
          <a:blip r:embed="rId2"/>
          <a:stretch/>
        </p:blipFill>
        <p:spPr>
          <a:xfrm>
            <a:off x="7535880" y="1184400"/>
            <a:ext cx="761760" cy="761760"/>
          </a:xfrm>
          <a:prstGeom prst="rect">
            <a:avLst/>
          </a:prstGeom>
          <a:ln>
            <a:noFill/>
          </a:ln>
        </p:spPr>
      </p:pic>
      <p:pic>
        <p:nvPicPr>
          <p:cNvPr id="2803" name="Graphic 8" descr=""/>
          <p:cNvPicPr/>
          <p:nvPr/>
        </p:nvPicPr>
        <p:blipFill>
          <a:blip r:embed="rId3"/>
          <a:stretch/>
        </p:blipFill>
        <p:spPr>
          <a:xfrm>
            <a:off x="5245200" y="1184400"/>
            <a:ext cx="761760" cy="761760"/>
          </a:xfrm>
          <a:prstGeom prst="rect">
            <a:avLst/>
          </a:prstGeom>
          <a:ln>
            <a:noFill/>
          </a:ln>
        </p:spPr>
      </p:pic>
      <p:pic>
        <p:nvPicPr>
          <p:cNvPr id="2804" name="Graphic 6" descr=""/>
          <p:cNvPicPr/>
          <p:nvPr/>
        </p:nvPicPr>
        <p:blipFill>
          <a:blip r:embed="rId4"/>
          <a:stretch/>
        </p:blipFill>
        <p:spPr>
          <a:xfrm>
            <a:off x="2987640" y="1184400"/>
            <a:ext cx="761760" cy="761760"/>
          </a:xfrm>
          <a:prstGeom prst="rect">
            <a:avLst/>
          </a:prstGeom>
          <a:ln>
            <a:noFill/>
          </a:ln>
        </p:spPr>
      </p:pic>
      <p:sp>
        <p:nvSpPr>
          <p:cNvPr id="2805"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806"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0FB16E56-1346-4547-A567-1EE1CD0AA9F7}" type="slidenum">
              <a:rPr b="0" lang="en-US" sz="1200" spc="-1" strike="noStrike">
                <a:solidFill>
                  <a:srgbClr val="ffffff"/>
                </a:solidFill>
                <a:latin typeface="Arial"/>
              </a:rPr>
              <a:t>23</a:t>
            </a:fld>
            <a:endParaRPr b="0" lang="en-US" sz="1200" spc="-1" strike="noStrike">
              <a:latin typeface="Times New Roman"/>
            </a:endParaRPr>
          </a:p>
        </p:txBody>
      </p:sp>
      <p:sp>
        <p:nvSpPr>
          <p:cNvPr id="2807"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Internet of Things</a:t>
            </a:r>
            <a:endParaRPr b="0" lang="en-US" sz="2800" spc="-1" strike="noStrike">
              <a:solidFill>
                <a:srgbClr val="000000"/>
              </a:solidFill>
              <a:latin typeface="Calibri"/>
            </a:endParaRPr>
          </a:p>
        </p:txBody>
      </p:sp>
      <p:sp>
        <p:nvSpPr>
          <p:cNvPr id="2808"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2/5</a:t>
            </a:r>
            <a:endParaRPr b="0" lang="en-US" sz="1800" spc="-1" strike="noStrike">
              <a:solidFill>
                <a:srgbClr val="ffffff"/>
              </a:solidFill>
              <a:latin typeface="Arial"/>
            </a:endParaRPr>
          </a:p>
        </p:txBody>
      </p:sp>
      <p:sp>
        <p:nvSpPr>
          <p:cNvPr id="2809"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IoT Core</a:t>
            </a:r>
            <a:endParaRPr b="0" lang="en-US" sz="1200" spc="-1" strike="noStrike">
              <a:latin typeface="Arial"/>
            </a:endParaRPr>
          </a:p>
        </p:txBody>
      </p:sp>
      <p:sp>
        <p:nvSpPr>
          <p:cNvPr id="2810"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811"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IoT Device</a:t>
            </a:r>
            <a:br/>
            <a:r>
              <a:rPr b="0" lang="en-US" sz="1200" spc="-1" strike="noStrike">
                <a:solidFill>
                  <a:srgbClr val="ffffff"/>
                </a:solidFill>
                <a:latin typeface="Arial"/>
                <a:ea typeface="Amazon Ember"/>
              </a:rPr>
              <a:t>Defender</a:t>
            </a:r>
            <a:endParaRPr b="0" lang="en-US" sz="1200" spc="-1" strike="noStrike">
              <a:latin typeface="Arial"/>
            </a:endParaRPr>
          </a:p>
        </p:txBody>
      </p:sp>
      <p:sp>
        <p:nvSpPr>
          <p:cNvPr id="2812" name="CustomShape 8"/>
          <p:cNvSpPr/>
          <p:nvPr/>
        </p:nvSpPr>
        <p:spPr>
          <a:xfrm>
            <a:off x="678672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IoT Device </a:t>
            </a:r>
            <a:br/>
            <a:r>
              <a:rPr b="0" lang="en-US" sz="1200" spc="-1" strike="noStrike">
                <a:solidFill>
                  <a:srgbClr val="ffffff"/>
                </a:solidFill>
                <a:latin typeface="Arial"/>
                <a:ea typeface="Amazon Ember"/>
              </a:rPr>
              <a:t>Management</a:t>
            </a:r>
            <a:endParaRPr b="0" lang="en-US" sz="1200" spc="-1" strike="noStrike">
              <a:latin typeface="Arial"/>
            </a:endParaRPr>
          </a:p>
        </p:txBody>
      </p:sp>
      <p:sp>
        <p:nvSpPr>
          <p:cNvPr id="2813"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814"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815"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IoT Events</a:t>
            </a:r>
            <a:endParaRPr b="0" lang="en-US" sz="1200" spc="-1" strike="noStrike">
              <a:latin typeface="Arial"/>
            </a:endParaRPr>
          </a:p>
        </p:txBody>
      </p:sp>
      <p:sp>
        <p:nvSpPr>
          <p:cNvPr id="2816" name="CustomShape 12"/>
          <p:cNvSpPr/>
          <p:nvPr/>
        </p:nvSpPr>
        <p:spPr>
          <a:xfrm>
            <a:off x="4956840" y="3308400"/>
            <a:ext cx="13536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device jobs</a:t>
            </a:r>
            <a:endParaRPr b="0" lang="en-US" sz="1100" spc="-1" strike="noStrike">
              <a:latin typeface="Arial"/>
            </a:endParaRPr>
          </a:p>
        </p:txBody>
      </p:sp>
      <p:pic>
        <p:nvPicPr>
          <p:cNvPr id="2817" name="Graphic 7" descr=""/>
          <p:cNvPicPr/>
          <p:nvPr/>
        </p:nvPicPr>
        <p:blipFill>
          <a:blip r:embed="rId5"/>
          <a:stretch/>
        </p:blipFill>
        <p:spPr>
          <a:xfrm>
            <a:off x="5405400" y="280368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8" name="Graphic 20" descr=""/>
          <p:cNvPicPr/>
          <p:nvPr/>
        </p:nvPicPr>
        <p:blipFill>
          <a:blip r:embed="rId1"/>
          <a:stretch/>
        </p:blipFill>
        <p:spPr>
          <a:xfrm>
            <a:off x="7535880" y="1184400"/>
            <a:ext cx="761760" cy="761760"/>
          </a:xfrm>
          <a:prstGeom prst="rect">
            <a:avLst/>
          </a:prstGeom>
          <a:ln>
            <a:noFill/>
          </a:ln>
        </p:spPr>
      </p:pic>
      <p:pic>
        <p:nvPicPr>
          <p:cNvPr id="2819" name="Graphic 17" descr=""/>
          <p:cNvPicPr/>
          <p:nvPr/>
        </p:nvPicPr>
        <p:blipFill>
          <a:blip r:embed="rId2"/>
          <a:stretch/>
        </p:blipFill>
        <p:spPr>
          <a:xfrm>
            <a:off x="5246640" y="1182600"/>
            <a:ext cx="761760" cy="761760"/>
          </a:xfrm>
          <a:prstGeom prst="rect">
            <a:avLst/>
          </a:prstGeom>
          <a:ln>
            <a:noFill/>
          </a:ln>
        </p:spPr>
      </p:pic>
      <p:pic>
        <p:nvPicPr>
          <p:cNvPr id="2820" name="Graphic 7" descr=""/>
          <p:cNvPicPr/>
          <p:nvPr/>
        </p:nvPicPr>
        <p:blipFill>
          <a:blip r:embed="rId3"/>
          <a:stretch/>
        </p:blipFill>
        <p:spPr>
          <a:xfrm>
            <a:off x="2987640" y="1182600"/>
            <a:ext cx="761760" cy="761760"/>
          </a:xfrm>
          <a:prstGeom prst="rect">
            <a:avLst/>
          </a:prstGeom>
          <a:ln>
            <a:noFill/>
          </a:ln>
        </p:spPr>
      </p:pic>
      <p:sp>
        <p:nvSpPr>
          <p:cNvPr id="282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82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A51007C5-C54C-4F39-A6B0-7C538A28355C}" type="slidenum">
              <a:rPr b="0" lang="en-US" sz="1200" spc="-1" strike="noStrike">
                <a:solidFill>
                  <a:srgbClr val="ffffff"/>
                </a:solidFill>
                <a:latin typeface="Arial"/>
              </a:rPr>
              <a:t>23</a:t>
            </a:fld>
            <a:endParaRPr b="0" lang="en-US" sz="1200" spc="-1" strike="noStrike">
              <a:latin typeface="Times New Roman"/>
            </a:endParaRPr>
          </a:p>
        </p:txBody>
      </p:sp>
      <p:sp>
        <p:nvSpPr>
          <p:cNvPr id="282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Internet of Things</a:t>
            </a:r>
            <a:endParaRPr b="0" lang="en-US" sz="2800" spc="-1" strike="noStrike">
              <a:solidFill>
                <a:srgbClr val="000000"/>
              </a:solidFill>
              <a:latin typeface="Calibri"/>
            </a:endParaRPr>
          </a:p>
        </p:txBody>
      </p:sp>
      <p:sp>
        <p:nvSpPr>
          <p:cNvPr id="282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3/5</a:t>
            </a:r>
            <a:endParaRPr b="0" lang="en-US" sz="1800" spc="-1" strike="noStrike">
              <a:solidFill>
                <a:srgbClr val="ffffff"/>
              </a:solidFill>
              <a:latin typeface="Arial"/>
            </a:endParaRPr>
          </a:p>
        </p:txBody>
      </p:sp>
      <p:sp>
        <p:nvSpPr>
          <p:cNvPr id="2825"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IoT Greengrass</a:t>
            </a:r>
            <a:endParaRPr b="0" lang="en-US" sz="1200" spc="-1" strike="noStrike">
              <a:latin typeface="Arial"/>
            </a:endParaRPr>
          </a:p>
        </p:txBody>
      </p:sp>
      <p:sp>
        <p:nvSpPr>
          <p:cNvPr id="2826"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827"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IoT SiteWise</a:t>
            </a:r>
            <a:endParaRPr b="0" lang="en-US" sz="1200" spc="-1" strike="noStrike">
              <a:latin typeface="Arial"/>
            </a:endParaRPr>
          </a:p>
        </p:txBody>
      </p:sp>
      <p:sp>
        <p:nvSpPr>
          <p:cNvPr id="2828"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IoT Things Graph</a:t>
            </a:r>
            <a:endParaRPr b="0" lang="en-US" sz="1200" spc="-1" strike="noStrike">
              <a:latin typeface="Arial"/>
            </a:endParaRPr>
          </a:p>
        </p:txBody>
      </p:sp>
      <p:sp>
        <p:nvSpPr>
          <p:cNvPr id="2829"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830"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831" name="CustomShape 11"/>
          <p:cNvSpPr/>
          <p:nvPr/>
        </p:nvSpPr>
        <p:spPr>
          <a:xfrm>
            <a:off x="2709720" y="3259080"/>
            <a:ext cx="1267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Connector</a:t>
            </a:r>
            <a:endParaRPr b="0" lang="en-US" sz="1100" spc="-1" strike="noStrike">
              <a:latin typeface="Arial"/>
            </a:endParaRPr>
          </a:p>
        </p:txBody>
      </p:sp>
      <p:pic>
        <p:nvPicPr>
          <p:cNvPr id="2832" name="Graphic 6" descr=""/>
          <p:cNvPicPr/>
          <p:nvPr/>
        </p:nvPicPr>
        <p:blipFill>
          <a:blip r:embed="rId4"/>
          <a:stretch/>
        </p:blipFill>
        <p:spPr>
          <a:xfrm>
            <a:off x="3120480" y="286092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3" name="TextShape 1"/>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Internet of Things</a:t>
            </a:r>
            <a:endParaRPr b="0" lang="en-US" sz="2800" spc="-1" strike="noStrike">
              <a:solidFill>
                <a:srgbClr val="000000"/>
              </a:solidFill>
              <a:latin typeface="Calibri"/>
            </a:endParaRPr>
          </a:p>
        </p:txBody>
      </p:sp>
      <p:sp>
        <p:nvSpPr>
          <p:cNvPr id="2834" name="TextShape 2"/>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835" name="TextShape 3"/>
          <p:cNvSpPr txBox="1"/>
          <p:nvPr/>
        </p:nvSpPr>
        <p:spPr>
          <a:xfrm>
            <a:off x="9106560" y="6250320"/>
            <a:ext cx="2844000" cy="364680"/>
          </a:xfrm>
          <a:prstGeom prst="rect">
            <a:avLst/>
          </a:prstGeom>
          <a:noFill/>
          <a:ln>
            <a:noFill/>
          </a:ln>
        </p:spPr>
        <p:txBody>
          <a:bodyPr anchor="ctr">
            <a:noAutofit/>
          </a:bodyPr>
          <a:p>
            <a:pPr algn="r">
              <a:lnSpc>
                <a:spcPct val="100000"/>
              </a:lnSpc>
            </a:pPr>
            <a:fld id="{FB724C5E-0FEA-44A2-BDBD-63A9BA7F1BAD}" type="slidenum">
              <a:rPr b="0" lang="en-US" sz="1200" spc="-1" strike="noStrike">
                <a:solidFill>
                  <a:srgbClr val="ffffff"/>
                </a:solidFill>
                <a:latin typeface="Arial"/>
              </a:rPr>
              <a:t>23</a:t>
            </a:fld>
            <a:endParaRPr b="0" lang="en-US" sz="1200" spc="-1" strike="noStrike">
              <a:latin typeface="Times New Roman"/>
            </a:endParaRPr>
          </a:p>
        </p:txBody>
      </p:sp>
      <p:sp>
        <p:nvSpPr>
          <p:cNvPr id="2836"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4/5</a:t>
            </a:r>
            <a:endParaRPr b="0" lang="en-US" sz="1800" spc="-1" strike="noStrike">
              <a:solidFill>
                <a:srgbClr val="ffffff"/>
              </a:solidFill>
              <a:latin typeface="Arial"/>
            </a:endParaRPr>
          </a:p>
        </p:txBody>
      </p:sp>
      <p:sp>
        <p:nvSpPr>
          <p:cNvPr id="2837" name="CustomShape 5"/>
          <p:cNvSpPr/>
          <p:nvPr/>
        </p:nvSpPr>
        <p:spPr>
          <a:xfrm>
            <a:off x="4038480" y="168768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actuator</a:t>
            </a:r>
            <a:endParaRPr b="0" lang="en-US" sz="1100" spc="-1" strike="noStrike">
              <a:latin typeface="Arial"/>
            </a:endParaRPr>
          </a:p>
        </p:txBody>
      </p:sp>
      <p:sp>
        <p:nvSpPr>
          <p:cNvPr id="2838" name="CustomShape 6"/>
          <p:cNvSpPr/>
          <p:nvPr/>
        </p:nvSpPr>
        <p:spPr>
          <a:xfrm>
            <a:off x="5546880" y="168768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certificate</a:t>
            </a:r>
            <a:endParaRPr b="0" lang="en-US" sz="1100" spc="-1" strike="noStrike">
              <a:latin typeface="Arial"/>
            </a:endParaRPr>
          </a:p>
        </p:txBody>
      </p:sp>
      <p:sp>
        <p:nvSpPr>
          <p:cNvPr id="2839" name="CustomShape 7"/>
          <p:cNvSpPr/>
          <p:nvPr/>
        </p:nvSpPr>
        <p:spPr>
          <a:xfrm>
            <a:off x="6970680" y="1687680"/>
            <a:ext cx="1685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desired state</a:t>
            </a:r>
            <a:endParaRPr b="0" lang="en-US" sz="1100" spc="-1" strike="noStrike">
              <a:latin typeface="Arial"/>
            </a:endParaRPr>
          </a:p>
        </p:txBody>
      </p:sp>
      <p:sp>
        <p:nvSpPr>
          <p:cNvPr id="2840" name="CustomShape 8"/>
          <p:cNvSpPr/>
          <p:nvPr/>
        </p:nvSpPr>
        <p:spPr>
          <a:xfrm>
            <a:off x="8595360" y="168768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hardware board</a:t>
            </a:r>
            <a:endParaRPr b="0" lang="en-US" sz="1100" spc="-1" strike="noStrike">
              <a:latin typeface="Arial"/>
            </a:endParaRPr>
          </a:p>
        </p:txBody>
      </p:sp>
      <p:sp>
        <p:nvSpPr>
          <p:cNvPr id="2841" name="CustomShape 9"/>
          <p:cNvSpPr/>
          <p:nvPr/>
        </p:nvSpPr>
        <p:spPr>
          <a:xfrm>
            <a:off x="10033560" y="1687680"/>
            <a:ext cx="16268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HTTP protocol</a:t>
            </a:r>
            <a:endParaRPr b="0" lang="en-US" sz="1100" spc="-1" strike="noStrike">
              <a:latin typeface="Arial"/>
            </a:endParaRPr>
          </a:p>
        </p:txBody>
      </p:sp>
      <p:sp>
        <p:nvSpPr>
          <p:cNvPr id="2842" name="CustomShape 10"/>
          <p:cNvSpPr/>
          <p:nvPr/>
        </p:nvSpPr>
        <p:spPr>
          <a:xfrm>
            <a:off x="2530440" y="168768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action</a:t>
            </a:r>
            <a:endParaRPr b="0" lang="en-US" sz="1100" spc="-1" strike="noStrike">
              <a:latin typeface="Arial"/>
            </a:endParaRPr>
          </a:p>
        </p:txBody>
      </p:sp>
      <p:sp>
        <p:nvSpPr>
          <p:cNvPr id="2843" name="CustomShape 11"/>
          <p:cNvSpPr/>
          <p:nvPr/>
        </p:nvSpPr>
        <p:spPr>
          <a:xfrm>
            <a:off x="4038480" y="264924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MQTT protocol</a:t>
            </a:r>
            <a:endParaRPr b="0" lang="en-US" sz="1100" spc="-1" strike="noStrike">
              <a:latin typeface="Arial"/>
            </a:endParaRPr>
          </a:p>
        </p:txBody>
      </p:sp>
      <p:sp>
        <p:nvSpPr>
          <p:cNvPr id="2844" name="CustomShape 12"/>
          <p:cNvSpPr/>
          <p:nvPr/>
        </p:nvSpPr>
        <p:spPr>
          <a:xfrm>
            <a:off x="5546880" y="264924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policy</a:t>
            </a:r>
            <a:endParaRPr b="0" lang="en-US" sz="1100" spc="-1" strike="noStrike">
              <a:latin typeface="Arial"/>
            </a:endParaRPr>
          </a:p>
        </p:txBody>
      </p:sp>
      <p:sp>
        <p:nvSpPr>
          <p:cNvPr id="2845" name="CustomShape 13"/>
          <p:cNvSpPr/>
          <p:nvPr/>
        </p:nvSpPr>
        <p:spPr>
          <a:xfrm>
            <a:off x="6970680" y="2649240"/>
            <a:ext cx="1685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reported state</a:t>
            </a:r>
            <a:endParaRPr b="0" lang="en-US" sz="1100" spc="-1" strike="noStrike">
              <a:latin typeface="Arial"/>
            </a:endParaRPr>
          </a:p>
        </p:txBody>
      </p:sp>
      <p:sp>
        <p:nvSpPr>
          <p:cNvPr id="2846" name="CustomShape 14"/>
          <p:cNvSpPr/>
          <p:nvPr/>
        </p:nvSpPr>
        <p:spPr>
          <a:xfrm>
            <a:off x="8595360" y="264924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rule</a:t>
            </a:r>
            <a:endParaRPr b="0" lang="en-US" sz="1100" spc="-1" strike="noStrike">
              <a:latin typeface="Arial"/>
            </a:endParaRPr>
          </a:p>
        </p:txBody>
      </p:sp>
      <p:sp>
        <p:nvSpPr>
          <p:cNvPr id="2847" name="CustomShape 15"/>
          <p:cNvSpPr/>
          <p:nvPr/>
        </p:nvSpPr>
        <p:spPr>
          <a:xfrm>
            <a:off x="10033560" y="2649240"/>
            <a:ext cx="16268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sensor</a:t>
            </a:r>
            <a:endParaRPr b="0" lang="en-US" sz="1100" spc="-1" strike="noStrike">
              <a:latin typeface="Arial"/>
            </a:endParaRPr>
          </a:p>
        </p:txBody>
      </p:sp>
      <p:sp>
        <p:nvSpPr>
          <p:cNvPr id="2848" name="CustomShape 16"/>
          <p:cNvSpPr/>
          <p:nvPr/>
        </p:nvSpPr>
        <p:spPr>
          <a:xfrm>
            <a:off x="2530440" y="264924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HTTP/2 protocol</a:t>
            </a:r>
            <a:endParaRPr b="0" lang="en-US" sz="1100" spc="-1" strike="noStrike">
              <a:latin typeface="Arial"/>
            </a:endParaRPr>
          </a:p>
        </p:txBody>
      </p:sp>
      <p:sp>
        <p:nvSpPr>
          <p:cNvPr id="2849" name="CustomShape 17"/>
          <p:cNvSpPr/>
          <p:nvPr/>
        </p:nvSpPr>
        <p:spPr>
          <a:xfrm>
            <a:off x="4038480" y="357660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shadow</a:t>
            </a:r>
            <a:endParaRPr b="0" lang="en-US" sz="1100" spc="-1" strike="noStrike">
              <a:latin typeface="Arial"/>
            </a:endParaRPr>
          </a:p>
        </p:txBody>
      </p:sp>
      <p:sp>
        <p:nvSpPr>
          <p:cNvPr id="2850" name="CustomShape 18"/>
          <p:cNvSpPr/>
          <p:nvPr/>
        </p:nvSpPr>
        <p:spPr>
          <a:xfrm>
            <a:off x="5546880" y="357660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simulator</a:t>
            </a:r>
            <a:endParaRPr b="0" lang="en-US" sz="1100" spc="-1" strike="noStrike">
              <a:latin typeface="Arial"/>
            </a:endParaRPr>
          </a:p>
        </p:txBody>
      </p:sp>
      <p:sp>
        <p:nvSpPr>
          <p:cNvPr id="2851" name="CustomShape 19"/>
          <p:cNvSpPr/>
          <p:nvPr/>
        </p:nvSpPr>
        <p:spPr>
          <a:xfrm>
            <a:off x="6970680" y="3576600"/>
            <a:ext cx="1685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topic</a:t>
            </a:r>
            <a:endParaRPr b="0" lang="en-US" sz="1100" spc="-1" strike="noStrike">
              <a:latin typeface="Arial"/>
            </a:endParaRPr>
          </a:p>
        </p:txBody>
      </p:sp>
      <p:sp>
        <p:nvSpPr>
          <p:cNvPr id="2852" name="CustomShape 20"/>
          <p:cNvSpPr/>
          <p:nvPr/>
        </p:nvSpPr>
        <p:spPr>
          <a:xfrm>
            <a:off x="8595360" y="357660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Alexa skill</a:t>
            </a:r>
            <a:endParaRPr b="0" lang="en-US" sz="1100" spc="-1" strike="noStrike">
              <a:latin typeface="Arial"/>
            </a:endParaRPr>
          </a:p>
        </p:txBody>
      </p:sp>
      <p:sp>
        <p:nvSpPr>
          <p:cNvPr id="2853" name="CustomShape 21"/>
          <p:cNvSpPr/>
          <p:nvPr/>
        </p:nvSpPr>
        <p:spPr>
          <a:xfrm>
            <a:off x="10033560" y="3576600"/>
            <a:ext cx="16268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Alexa Voice Service</a:t>
            </a:r>
            <a:endParaRPr b="0" lang="en-US" sz="1100" spc="-1" strike="noStrike">
              <a:latin typeface="Arial"/>
            </a:endParaRPr>
          </a:p>
        </p:txBody>
      </p:sp>
      <p:sp>
        <p:nvSpPr>
          <p:cNvPr id="2854" name="CustomShape 22"/>
          <p:cNvSpPr/>
          <p:nvPr/>
        </p:nvSpPr>
        <p:spPr>
          <a:xfrm>
            <a:off x="2530440" y="357660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servo</a:t>
            </a:r>
            <a:endParaRPr b="0" lang="en-US" sz="1100" spc="-1" strike="noStrike">
              <a:latin typeface="Arial"/>
            </a:endParaRPr>
          </a:p>
        </p:txBody>
      </p:sp>
      <p:sp>
        <p:nvSpPr>
          <p:cNvPr id="2855" name="CustomShape 23"/>
          <p:cNvSpPr/>
          <p:nvPr/>
        </p:nvSpPr>
        <p:spPr>
          <a:xfrm>
            <a:off x="4038480" y="448596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Echo</a:t>
            </a:r>
            <a:endParaRPr b="0" lang="en-US" sz="1100" spc="-1" strike="noStrike">
              <a:latin typeface="Arial"/>
            </a:endParaRPr>
          </a:p>
        </p:txBody>
      </p:sp>
      <p:sp>
        <p:nvSpPr>
          <p:cNvPr id="2856" name="CustomShape 24"/>
          <p:cNvSpPr/>
          <p:nvPr/>
        </p:nvSpPr>
        <p:spPr>
          <a:xfrm>
            <a:off x="5546880" y="448596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Fire TV</a:t>
            </a:r>
            <a:endParaRPr b="0" lang="en-US" sz="1100" spc="-1" strike="noStrike">
              <a:latin typeface="Arial"/>
            </a:endParaRPr>
          </a:p>
        </p:txBody>
      </p:sp>
      <p:sp>
        <p:nvSpPr>
          <p:cNvPr id="2857" name="CustomShape 25"/>
          <p:cNvSpPr/>
          <p:nvPr/>
        </p:nvSpPr>
        <p:spPr>
          <a:xfrm>
            <a:off x="6970680" y="4485960"/>
            <a:ext cx="1685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Fire TV stick</a:t>
            </a:r>
            <a:endParaRPr b="0" lang="en-US" sz="1100" spc="-1" strike="noStrike">
              <a:latin typeface="Arial"/>
            </a:endParaRPr>
          </a:p>
        </p:txBody>
      </p:sp>
      <p:sp>
        <p:nvSpPr>
          <p:cNvPr id="2858" name="CustomShape 26"/>
          <p:cNvSpPr/>
          <p:nvPr/>
        </p:nvSpPr>
        <p:spPr>
          <a:xfrm>
            <a:off x="8595360" y="448596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Lambda function</a:t>
            </a:r>
            <a:endParaRPr b="0" lang="en-US" sz="1100" spc="-1" strike="noStrike">
              <a:latin typeface="Arial"/>
            </a:endParaRPr>
          </a:p>
        </p:txBody>
      </p:sp>
      <p:sp>
        <p:nvSpPr>
          <p:cNvPr id="2859" name="CustomShape 27"/>
          <p:cNvSpPr/>
          <p:nvPr/>
        </p:nvSpPr>
        <p:spPr>
          <a:xfrm>
            <a:off x="10033560" y="4485960"/>
            <a:ext cx="16268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Over-the-air update</a:t>
            </a:r>
            <a:endParaRPr b="0" lang="en-US" sz="1100" spc="-1" strike="noStrike">
              <a:latin typeface="Arial"/>
            </a:endParaRPr>
          </a:p>
        </p:txBody>
      </p:sp>
      <p:sp>
        <p:nvSpPr>
          <p:cNvPr id="2860" name="CustomShape 28"/>
          <p:cNvSpPr/>
          <p:nvPr/>
        </p:nvSpPr>
        <p:spPr>
          <a:xfrm>
            <a:off x="2530440" y="4485960"/>
            <a:ext cx="1510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Alexa-enabled device</a:t>
            </a:r>
            <a:endParaRPr b="0" lang="en-US" sz="1100" spc="-1" strike="noStrike">
              <a:latin typeface="Arial"/>
            </a:endParaRPr>
          </a:p>
        </p:txBody>
      </p:sp>
      <p:sp>
        <p:nvSpPr>
          <p:cNvPr id="2861" name="CustomShape 29"/>
          <p:cNvSpPr/>
          <p:nvPr/>
        </p:nvSpPr>
        <p:spPr>
          <a:xfrm>
            <a:off x="2530440" y="540468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Device gateway</a:t>
            </a:r>
            <a:endParaRPr b="0" lang="en-US" sz="1100" spc="-1" strike="noStrike">
              <a:latin typeface="Arial"/>
            </a:endParaRPr>
          </a:p>
        </p:txBody>
      </p:sp>
      <p:pic>
        <p:nvPicPr>
          <p:cNvPr id="2862" name="Graphic 31" descr=""/>
          <p:cNvPicPr/>
          <p:nvPr/>
        </p:nvPicPr>
        <p:blipFill>
          <a:blip r:embed="rId1"/>
          <a:stretch/>
        </p:blipFill>
        <p:spPr>
          <a:xfrm>
            <a:off x="3057480" y="1230480"/>
            <a:ext cx="456840" cy="456840"/>
          </a:xfrm>
          <a:prstGeom prst="rect">
            <a:avLst/>
          </a:prstGeom>
          <a:ln>
            <a:noFill/>
          </a:ln>
        </p:spPr>
      </p:pic>
      <p:pic>
        <p:nvPicPr>
          <p:cNvPr id="2863" name="Graphic 33" descr=""/>
          <p:cNvPicPr/>
          <p:nvPr/>
        </p:nvPicPr>
        <p:blipFill>
          <a:blip r:embed="rId2"/>
          <a:stretch/>
        </p:blipFill>
        <p:spPr>
          <a:xfrm>
            <a:off x="4568040" y="1233360"/>
            <a:ext cx="456840" cy="456840"/>
          </a:xfrm>
          <a:prstGeom prst="rect">
            <a:avLst/>
          </a:prstGeom>
          <a:ln>
            <a:noFill/>
          </a:ln>
        </p:spPr>
      </p:pic>
      <p:pic>
        <p:nvPicPr>
          <p:cNvPr id="2864" name="Graphic 35" descr=""/>
          <p:cNvPicPr/>
          <p:nvPr/>
        </p:nvPicPr>
        <p:blipFill>
          <a:blip r:embed="rId3"/>
          <a:stretch/>
        </p:blipFill>
        <p:spPr>
          <a:xfrm>
            <a:off x="6078240" y="1230480"/>
            <a:ext cx="456840" cy="456840"/>
          </a:xfrm>
          <a:prstGeom prst="rect">
            <a:avLst/>
          </a:prstGeom>
          <a:ln>
            <a:noFill/>
          </a:ln>
        </p:spPr>
      </p:pic>
      <p:pic>
        <p:nvPicPr>
          <p:cNvPr id="2865" name="Graphic 39" descr=""/>
          <p:cNvPicPr/>
          <p:nvPr/>
        </p:nvPicPr>
        <p:blipFill>
          <a:blip r:embed="rId4"/>
          <a:stretch/>
        </p:blipFill>
        <p:spPr>
          <a:xfrm>
            <a:off x="7588440" y="1230480"/>
            <a:ext cx="456840" cy="456840"/>
          </a:xfrm>
          <a:prstGeom prst="rect">
            <a:avLst/>
          </a:prstGeom>
          <a:ln>
            <a:noFill/>
          </a:ln>
        </p:spPr>
      </p:pic>
      <p:pic>
        <p:nvPicPr>
          <p:cNvPr id="2866" name="Graphic 41" descr=""/>
          <p:cNvPicPr/>
          <p:nvPr/>
        </p:nvPicPr>
        <p:blipFill>
          <a:blip r:embed="rId5"/>
          <a:stretch/>
        </p:blipFill>
        <p:spPr>
          <a:xfrm>
            <a:off x="9099000" y="1230480"/>
            <a:ext cx="456840" cy="456840"/>
          </a:xfrm>
          <a:prstGeom prst="rect">
            <a:avLst/>
          </a:prstGeom>
          <a:ln>
            <a:noFill/>
          </a:ln>
        </p:spPr>
      </p:pic>
      <p:pic>
        <p:nvPicPr>
          <p:cNvPr id="2867" name="Graphic 43" descr=""/>
          <p:cNvPicPr/>
          <p:nvPr/>
        </p:nvPicPr>
        <p:blipFill>
          <a:blip r:embed="rId6"/>
          <a:stretch/>
        </p:blipFill>
        <p:spPr>
          <a:xfrm>
            <a:off x="10609200" y="1230480"/>
            <a:ext cx="456840" cy="456840"/>
          </a:xfrm>
          <a:prstGeom prst="rect">
            <a:avLst/>
          </a:prstGeom>
          <a:ln>
            <a:noFill/>
          </a:ln>
        </p:spPr>
      </p:pic>
      <p:pic>
        <p:nvPicPr>
          <p:cNvPr id="2868" name="Graphic 45" descr=""/>
          <p:cNvPicPr/>
          <p:nvPr/>
        </p:nvPicPr>
        <p:blipFill>
          <a:blip r:embed="rId7"/>
          <a:stretch/>
        </p:blipFill>
        <p:spPr>
          <a:xfrm>
            <a:off x="3057480" y="2192040"/>
            <a:ext cx="456840" cy="456840"/>
          </a:xfrm>
          <a:prstGeom prst="rect">
            <a:avLst/>
          </a:prstGeom>
          <a:ln>
            <a:noFill/>
          </a:ln>
        </p:spPr>
      </p:pic>
      <p:pic>
        <p:nvPicPr>
          <p:cNvPr id="2869" name="Graphic 47" descr=""/>
          <p:cNvPicPr/>
          <p:nvPr/>
        </p:nvPicPr>
        <p:blipFill>
          <a:blip r:embed="rId8"/>
          <a:stretch/>
        </p:blipFill>
        <p:spPr>
          <a:xfrm>
            <a:off x="4568040" y="2192040"/>
            <a:ext cx="456840" cy="456840"/>
          </a:xfrm>
          <a:prstGeom prst="rect">
            <a:avLst/>
          </a:prstGeom>
          <a:ln>
            <a:noFill/>
          </a:ln>
        </p:spPr>
      </p:pic>
      <p:pic>
        <p:nvPicPr>
          <p:cNvPr id="2870" name="Graphic 49" descr=""/>
          <p:cNvPicPr/>
          <p:nvPr/>
        </p:nvPicPr>
        <p:blipFill>
          <a:blip r:embed="rId9"/>
          <a:stretch/>
        </p:blipFill>
        <p:spPr>
          <a:xfrm>
            <a:off x="6078240" y="2193480"/>
            <a:ext cx="456840" cy="456840"/>
          </a:xfrm>
          <a:prstGeom prst="rect">
            <a:avLst/>
          </a:prstGeom>
          <a:ln>
            <a:noFill/>
          </a:ln>
        </p:spPr>
      </p:pic>
      <p:pic>
        <p:nvPicPr>
          <p:cNvPr id="2871" name="Graphic 51" descr=""/>
          <p:cNvPicPr/>
          <p:nvPr/>
        </p:nvPicPr>
        <p:blipFill>
          <a:blip r:embed="rId10"/>
          <a:stretch/>
        </p:blipFill>
        <p:spPr>
          <a:xfrm>
            <a:off x="7588440" y="2193480"/>
            <a:ext cx="456840" cy="456840"/>
          </a:xfrm>
          <a:prstGeom prst="rect">
            <a:avLst/>
          </a:prstGeom>
          <a:ln>
            <a:noFill/>
          </a:ln>
        </p:spPr>
      </p:pic>
      <p:pic>
        <p:nvPicPr>
          <p:cNvPr id="2872" name="Graphic 53" descr=""/>
          <p:cNvPicPr/>
          <p:nvPr/>
        </p:nvPicPr>
        <p:blipFill>
          <a:blip r:embed="rId11"/>
          <a:stretch/>
        </p:blipFill>
        <p:spPr>
          <a:xfrm>
            <a:off x="10609200" y="2192040"/>
            <a:ext cx="456840" cy="456840"/>
          </a:xfrm>
          <a:prstGeom prst="rect">
            <a:avLst/>
          </a:prstGeom>
          <a:ln>
            <a:noFill/>
          </a:ln>
        </p:spPr>
      </p:pic>
      <p:pic>
        <p:nvPicPr>
          <p:cNvPr id="2873" name="Graphic 55" descr=""/>
          <p:cNvPicPr/>
          <p:nvPr/>
        </p:nvPicPr>
        <p:blipFill>
          <a:blip r:embed="rId12"/>
          <a:stretch/>
        </p:blipFill>
        <p:spPr>
          <a:xfrm>
            <a:off x="3056040" y="3156120"/>
            <a:ext cx="456840" cy="456840"/>
          </a:xfrm>
          <a:prstGeom prst="rect">
            <a:avLst/>
          </a:prstGeom>
          <a:ln>
            <a:noFill/>
          </a:ln>
        </p:spPr>
      </p:pic>
      <p:pic>
        <p:nvPicPr>
          <p:cNvPr id="2874" name="Graphic 57" descr=""/>
          <p:cNvPicPr/>
          <p:nvPr/>
        </p:nvPicPr>
        <p:blipFill>
          <a:blip r:embed="rId13"/>
          <a:stretch/>
        </p:blipFill>
        <p:spPr>
          <a:xfrm>
            <a:off x="4566600" y="3121200"/>
            <a:ext cx="456840" cy="456840"/>
          </a:xfrm>
          <a:prstGeom prst="rect">
            <a:avLst/>
          </a:prstGeom>
          <a:ln>
            <a:noFill/>
          </a:ln>
        </p:spPr>
      </p:pic>
      <p:pic>
        <p:nvPicPr>
          <p:cNvPr id="2875" name="Graphic 59" descr=""/>
          <p:cNvPicPr/>
          <p:nvPr/>
        </p:nvPicPr>
        <p:blipFill>
          <a:blip r:embed="rId14"/>
          <a:stretch/>
        </p:blipFill>
        <p:spPr>
          <a:xfrm>
            <a:off x="6077160" y="3156120"/>
            <a:ext cx="456840" cy="456840"/>
          </a:xfrm>
          <a:prstGeom prst="rect">
            <a:avLst/>
          </a:prstGeom>
          <a:ln>
            <a:noFill/>
          </a:ln>
        </p:spPr>
      </p:pic>
      <p:pic>
        <p:nvPicPr>
          <p:cNvPr id="2876" name="Graphic 61" descr=""/>
          <p:cNvPicPr/>
          <p:nvPr/>
        </p:nvPicPr>
        <p:blipFill>
          <a:blip r:embed="rId15"/>
          <a:stretch/>
        </p:blipFill>
        <p:spPr>
          <a:xfrm>
            <a:off x="7588080" y="3149640"/>
            <a:ext cx="456840" cy="456840"/>
          </a:xfrm>
          <a:prstGeom prst="rect">
            <a:avLst/>
          </a:prstGeom>
          <a:ln>
            <a:noFill/>
          </a:ln>
        </p:spPr>
      </p:pic>
      <p:pic>
        <p:nvPicPr>
          <p:cNvPr id="2877" name="Graphic 63" descr=""/>
          <p:cNvPicPr/>
          <p:nvPr/>
        </p:nvPicPr>
        <p:blipFill>
          <a:blip r:embed="rId16"/>
          <a:stretch/>
        </p:blipFill>
        <p:spPr>
          <a:xfrm>
            <a:off x="9098640" y="3121200"/>
            <a:ext cx="456840" cy="456840"/>
          </a:xfrm>
          <a:prstGeom prst="rect">
            <a:avLst/>
          </a:prstGeom>
          <a:ln>
            <a:noFill/>
          </a:ln>
        </p:spPr>
      </p:pic>
      <p:pic>
        <p:nvPicPr>
          <p:cNvPr id="2878" name="Graphic 65" descr=""/>
          <p:cNvPicPr/>
          <p:nvPr/>
        </p:nvPicPr>
        <p:blipFill>
          <a:blip r:embed="rId17"/>
          <a:stretch/>
        </p:blipFill>
        <p:spPr>
          <a:xfrm>
            <a:off x="10609200" y="3116520"/>
            <a:ext cx="456840" cy="456840"/>
          </a:xfrm>
          <a:prstGeom prst="rect">
            <a:avLst/>
          </a:prstGeom>
          <a:ln>
            <a:noFill/>
          </a:ln>
        </p:spPr>
      </p:pic>
      <p:pic>
        <p:nvPicPr>
          <p:cNvPr id="2879" name="Graphic 67" descr=""/>
          <p:cNvPicPr/>
          <p:nvPr/>
        </p:nvPicPr>
        <p:blipFill>
          <a:blip r:embed="rId18"/>
          <a:stretch/>
        </p:blipFill>
        <p:spPr>
          <a:xfrm>
            <a:off x="3060720" y="4033440"/>
            <a:ext cx="456840" cy="456840"/>
          </a:xfrm>
          <a:prstGeom prst="rect">
            <a:avLst/>
          </a:prstGeom>
          <a:ln>
            <a:noFill/>
          </a:ln>
        </p:spPr>
      </p:pic>
      <p:pic>
        <p:nvPicPr>
          <p:cNvPr id="2880" name="Graphic 69" descr=""/>
          <p:cNvPicPr/>
          <p:nvPr/>
        </p:nvPicPr>
        <p:blipFill>
          <a:blip r:embed="rId19"/>
          <a:stretch/>
        </p:blipFill>
        <p:spPr>
          <a:xfrm>
            <a:off x="4570560" y="4033440"/>
            <a:ext cx="456840" cy="456840"/>
          </a:xfrm>
          <a:prstGeom prst="rect">
            <a:avLst/>
          </a:prstGeom>
          <a:ln>
            <a:noFill/>
          </a:ln>
        </p:spPr>
      </p:pic>
      <p:pic>
        <p:nvPicPr>
          <p:cNvPr id="2881" name="Graphic 71" descr=""/>
          <p:cNvPicPr/>
          <p:nvPr/>
        </p:nvPicPr>
        <p:blipFill>
          <a:blip r:embed="rId20"/>
          <a:stretch/>
        </p:blipFill>
        <p:spPr>
          <a:xfrm>
            <a:off x="6080040" y="4028760"/>
            <a:ext cx="456840" cy="456840"/>
          </a:xfrm>
          <a:prstGeom prst="rect">
            <a:avLst/>
          </a:prstGeom>
          <a:ln>
            <a:noFill/>
          </a:ln>
        </p:spPr>
      </p:pic>
      <p:pic>
        <p:nvPicPr>
          <p:cNvPr id="2882" name="Graphic 73" descr=""/>
          <p:cNvPicPr/>
          <p:nvPr/>
        </p:nvPicPr>
        <p:blipFill>
          <a:blip r:embed="rId21"/>
          <a:stretch/>
        </p:blipFill>
        <p:spPr>
          <a:xfrm>
            <a:off x="7589880" y="4028760"/>
            <a:ext cx="456840" cy="456840"/>
          </a:xfrm>
          <a:prstGeom prst="rect">
            <a:avLst/>
          </a:prstGeom>
          <a:ln>
            <a:noFill/>
          </a:ln>
        </p:spPr>
      </p:pic>
      <p:pic>
        <p:nvPicPr>
          <p:cNvPr id="2883" name="Graphic 75" descr=""/>
          <p:cNvPicPr/>
          <p:nvPr/>
        </p:nvPicPr>
        <p:blipFill>
          <a:blip r:embed="rId22"/>
          <a:stretch/>
        </p:blipFill>
        <p:spPr>
          <a:xfrm>
            <a:off x="9099720" y="4028760"/>
            <a:ext cx="456840" cy="456840"/>
          </a:xfrm>
          <a:prstGeom prst="rect">
            <a:avLst/>
          </a:prstGeom>
          <a:ln>
            <a:noFill/>
          </a:ln>
        </p:spPr>
      </p:pic>
      <p:pic>
        <p:nvPicPr>
          <p:cNvPr id="2884" name="Graphic 77" descr=""/>
          <p:cNvPicPr/>
          <p:nvPr/>
        </p:nvPicPr>
        <p:blipFill>
          <a:blip r:embed="rId23"/>
          <a:stretch/>
        </p:blipFill>
        <p:spPr>
          <a:xfrm>
            <a:off x="10609200" y="4024080"/>
            <a:ext cx="456840" cy="456840"/>
          </a:xfrm>
          <a:prstGeom prst="rect">
            <a:avLst/>
          </a:prstGeom>
          <a:ln>
            <a:noFill/>
          </a:ln>
        </p:spPr>
      </p:pic>
      <p:pic>
        <p:nvPicPr>
          <p:cNvPr id="2885" name="Graphic 79" descr=""/>
          <p:cNvPicPr/>
          <p:nvPr/>
        </p:nvPicPr>
        <p:blipFill>
          <a:blip r:embed="rId24"/>
          <a:stretch/>
        </p:blipFill>
        <p:spPr>
          <a:xfrm>
            <a:off x="3056040" y="4977720"/>
            <a:ext cx="456840" cy="456840"/>
          </a:xfrm>
          <a:prstGeom prst="rect">
            <a:avLst/>
          </a:prstGeom>
          <a:ln>
            <a:noFill/>
          </a:ln>
        </p:spPr>
      </p:pic>
      <p:pic>
        <p:nvPicPr>
          <p:cNvPr id="2886" name="Graphic 81" descr=""/>
          <p:cNvPicPr/>
          <p:nvPr/>
        </p:nvPicPr>
        <p:blipFill>
          <a:blip r:embed="rId25"/>
          <a:stretch/>
        </p:blipFill>
        <p:spPr>
          <a:xfrm>
            <a:off x="9099000" y="2190240"/>
            <a:ext cx="456840" cy="456840"/>
          </a:xfrm>
          <a:prstGeom prst="rect">
            <a:avLst/>
          </a:prstGeom>
          <a:ln>
            <a:noFill/>
          </a:ln>
        </p:spPr>
      </p:pic>
      <p:sp>
        <p:nvSpPr>
          <p:cNvPr id="2887" name="CustomShape 30"/>
          <p:cNvSpPr/>
          <p:nvPr/>
        </p:nvSpPr>
        <p:spPr>
          <a:xfrm>
            <a:off x="4038480" y="540468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Sailboat</a:t>
            </a:r>
            <a:endParaRPr b="0" lang="en-US" sz="1100" spc="-1" strike="noStrike">
              <a:latin typeface="Arial"/>
            </a:endParaRPr>
          </a:p>
        </p:txBody>
      </p:sp>
      <p:sp>
        <p:nvSpPr>
          <p:cNvPr id="2888" name="CustomShape 31"/>
          <p:cNvSpPr/>
          <p:nvPr/>
        </p:nvSpPr>
        <p:spPr>
          <a:xfrm>
            <a:off x="5541840" y="540468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LoRaWAN protocol</a:t>
            </a:r>
            <a:endParaRPr b="0" lang="en-US" sz="1100" spc="-1" strike="noStrike">
              <a:latin typeface="Arial"/>
            </a:endParaRPr>
          </a:p>
        </p:txBody>
      </p:sp>
      <p:pic>
        <p:nvPicPr>
          <p:cNvPr id="2889" name="Graphic 61" descr=""/>
          <p:cNvPicPr/>
          <p:nvPr/>
        </p:nvPicPr>
        <p:blipFill>
          <a:blip r:embed="rId26"/>
          <a:stretch/>
        </p:blipFill>
        <p:spPr>
          <a:xfrm>
            <a:off x="4566600" y="4977720"/>
            <a:ext cx="456840" cy="456840"/>
          </a:xfrm>
          <a:prstGeom prst="rect">
            <a:avLst/>
          </a:prstGeom>
          <a:ln>
            <a:noFill/>
          </a:ln>
        </p:spPr>
      </p:pic>
      <p:pic>
        <p:nvPicPr>
          <p:cNvPr id="2890" name="Graphic 64" descr=""/>
          <p:cNvPicPr/>
          <p:nvPr/>
        </p:nvPicPr>
        <p:blipFill>
          <a:blip r:embed="rId27"/>
          <a:stretch/>
        </p:blipFill>
        <p:spPr>
          <a:xfrm>
            <a:off x="6077160" y="497772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1" name="TextShape 1"/>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Internet of Things</a:t>
            </a:r>
            <a:endParaRPr b="0" lang="en-US" sz="2800" spc="-1" strike="noStrike">
              <a:solidFill>
                <a:srgbClr val="000000"/>
              </a:solidFill>
              <a:latin typeface="Calibri"/>
            </a:endParaRPr>
          </a:p>
        </p:txBody>
      </p:sp>
      <p:sp>
        <p:nvSpPr>
          <p:cNvPr id="2892" name="TextShape 2"/>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893" name="TextShape 3"/>
          <p:cNvSpPr txBox="1"/>
          <p:nvPr/>
        </p:nvSpPr>
        <p:spPr>
          <a:xfrm>
            <a:off x="9106560" y="6250320"/>
            <a:ext cx="2844000" cy="364680"/>
          </a:xfrm>
          <a:prstGeom prst="rect">
            <a:avLst/>
          </a:prstGeom>
          <a:noFill/>
          <a:ln>
            <a:noFill/>
          </a:ln>
        </p:spPr>
        <p:txBody>
          <a:bodyPr anchor="ctr">
            <a:noAutofit/>
          </a:bodyPr>
          <a:p>
            <a:pPr algn="r">
              <a:lnSpc>
                <a:spcPct val="100000"/>
              </a:lnSpc>
            </a:pPr>
            <a:fld id="{09F65637-9573-4C55-B37E-30294A45FAC3}" type="slidenum">
              <a:rPr b="0" lang="en-US" sz="1200" spc="-1" strike="noStrike">
                <a:solidFill>
                  <a:srgbClr val="ffffff"/>
                </a:solidFill>
                <a:latin typeface="Arial"/>
              </a:rPr>
              <a:t>23</a:t>
            </a:fld>
            <a:endParaRPr b="0" lang="en-US" sz="1200" spc="-1" strike="noStrike">
              <a:latin typeface="Times New Roman"/>
            </a:endParaRPr>
          </a:p>
        </p:txBody>
      </p:sp>
      <p:sp>
        <p:nvSpPr>
          <p:cNvPr id="289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5/5</a:t>
            </a:r>
            <a:endParaRPr b="0" lang="en-US" sz="1800" spc="-1" strike="noStrike">
              <a:solidFill>
                <a:srgbClr val="ffffff"/>
              </a:solidFill>
              <a:latin typeface="Arial"/>
            </a:endParaRPr>
          </a:p>
        </p:txBody>
      </p:sp>
      <p:sp>
        <p:nvSpPr>
          <p:cNvPr id="2895" name="CustomShape 5"/>
          <p:cNvSpPr/>
          <p:nvPr/>
        </p:nvSpPr>
        <p:spPr>
          <a:xfrm>
            <a:off x="4064400" y="168768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bicycle</a:t>
            </a:r>
            <a:endParaRPr b="0" lang="en-US" sz="1100" spc="-1" strike="noStrike">
              <a:latin typeface="Arial"/>
            </a:endParaRPr>
          </a:p>
        </p:txBody>
      </p:sp>
      <p:sp>
        <p:nvSpPr>
          <p:cNvPr id="2896" name="CustomShape 6"/>
          <p:cNvSpPr/>
          <p:nvPr/>
        </p:nvSpPr>
        <p:spPr>
          <a:xfrm>
            <a:off x="5563800" y="168768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camera</a:t>
            </a:r>
            <a:endParaRPr b="0" lang="en-US" sz="1100" spc="-1" strike="noStrike">
              <a:latin typeface="Arial"/>
            </a:endParaRPr>
          </a:p>
        </p:txBody>
      </p:sp>
      <p:sp>
        <p:nvSpPr>
          <p:cNvPr id="2897" name="CustomShape 7"/>
          <p:cNvSpPr/>
          <p:nvPr/>
        </p:nvSpPr>
        <p:spPr>
          <a:xfrm>
            <a:off x="6971400" y="1687680"/>
            <a:ext cx="1685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car</a:t>
            </a:r>
            <a:endParaRPr b="0" lang="en-US" sz="1100" spc="-1" strike="noStrike">
              <a:latin typeface="Arial"/>
            </a:endParaRPr>
          </a:p>
        </p:txBody>
      </p:sp>
      <p:sp>
        <p:nvSpPr>
          <p:cNvPr id="2898" name="CustomShape 8"/>
          <p:cNvSpPr/>
          <p:nvPr/>
        </p:nvSpPr>
        <p:spPr>
          <a:xfrm>
            <a:off x="8574120" y="168768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cart</a:t>
            </a:r>
            <a:endParaRPr b="0" lang="en-US" sz="1100" spc="-1" strike="noStrike">
              <a:latin typeface="Arial"/>
            </a:endParaRPr>
          </a:p>
        </p:txBody>
      </p:sp>
      <p:sp>
        <p:nvSpPr>
          <p:cNvPr id="2899" name="CustomShape 9"/>
          <p:cNvSpPr/>
          <p:nvPr/>
        </p:nvSpPr>
        <p:spPr>
          <a:xfrm>
            <a:off x="10076760" y="168768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coffee pot</a:t>
            </a:r>
            <a:endParaRPr b="0" lang="en-US" sz="1100" spc="-1" strike="noStrike">
              <a:latin typeface="Arial"/>
            </a:endParaRPr>
          </a:p>
        </p:txBody>
      </p:sp>
      <p:sp>
        <p:nvSpPr>
          <p:cNvPr id="2900" name="CustomShape 10"/>
          <p:cNvSpPr/>
          <p:nvPr/>
        </p:nvSpPr>
        <p:spPr>
          <a:xfrm>
            <a:off x="2530440" y="168768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bank</a:t>
            </a:r>
            <a:endParaRPr b="0" lang="en-US" sz="1100" spc="-1" strike="noStrike">
              <a:latin typeface="Arial"/>
            </a:endParaRPr>
          </a:p>
        </p:txBody>
      </p:sp>
      <p:sp>
        <p:nvSpPr>
          <p:cNvPr id="2901" name="CustomShape 11"/>
          <p:cNvSpPr/>
          <p:nvPr/>
        </p:nvSpPr>
        <p:spPr>
          <a:xfrm>
            <a:off x="4064400" y="279396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factory</a:t>
            </a:r>
            <a:endParaRPr b="0" lang="en-US" sz="1100" spc="-1" strike="noStrike">
              <a:latin typeface="Arial"/>
            </a:endParaRPr>
          </a:p>
        </p:txBody>
      </p:sp>
      <p:sp>
        <p:nvSpPr>
          <p:cNvPr id="2902" name="CustomShape 12"/>
          <p:cNvSpPr/>
          <p:nvPr/>
        </p:nvSpPr>
        <p:spPr>
          <a:xfrm>
            <a:off x="5563800" y="279396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generic</a:t>
            </a:r>
            <a:endParaRPr b="0" lang="en-US" sz="1100" spc="-1" strike="noStrike">
              <a:latin typeface="Arial"/>
            </a:endParaRPr>
          </a:p>
        </p:txBody>
      </p:sp>
      <p:sp>
        <p:nvSpPr>
          <p:cNvPr id="2903" name="CustomShape 13"/>
          <p:cNvSpPr/>
          <p:nvPr/>
        </p:nvSpPr>
        <p:spPr>
          <a:xfrm>
            <a:off x="6971400" y="2793960"/>
            <a:ext cx="1685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house</a:t>
            </a:r>
            <a:endParaRPr b="0" lang="en-US" sz="1100" spc="-1" strike="noStrike">
              <a:latin typeface="Arial"/>
            </a:endParaRPr>
          </a:p>
        </p:txBody>
      </p:sp>
      <p:sp>
        <p:nvSpPr>
          <p:cNvPr id="2904" name="CustomShape 14"/>
          <p:cNvSpPr/>
          <p:nvPr/>
        </p:nvSpPr>
        <p:spPr>
          <a:xfrm>
            <a:off x="8574120" y="279396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lightbulb</a:t>
            </a:r>
            <a:endParaRPr b="0" lang="en-US" sz="1100" spc="-1" strike="noStrike">
              <a:latin typeface="Arial"/>
            </a:endParaRPr>
          </a:p>
        </p:txBody>
      </p:sp>
      <p:sp>
        <p:nvSpPr>
          <p:cNvPr id="2905" name="CustomShape 15"/>
          <p:cNvSpPr/>
          <p:nvPr/>
        </p:nvSpPr>
        <p:spPr>
          <a:xfrm>
            <a:off x="10076760" y="2746440"/>
            <a:ext cx="149364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travel</a:t>
            </a:r>
            <a:endParaRPr b="0" lang="en-US" sz="1100" spc="-1" strike="noStrike">
              <a:latin typeface="Arial"/>
            </a:endParaRPr>
          </a:p>
        </p:txBody>
      </p:sp>
      <p:sp>
        <p:nvSpPr>
          <p:cNvPr id="2906" name="CustomShape 16"/>
          <p:cNvSpPr/>
          <p:nvPr/>
        </p:nvSpPr>
        <p:spPr>
          <a:xfrm>
            <a:off x="2530440" y="279396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door lock</a:t>
            </a:r>
            <a:endParaRPr b="0" lang="en-US" sz="1100" spc="-1" strike="noStrike">
              <a:latin typeface="Arial"/>
            </a:endParaRPr>
          </a:p>
        </p:txBody>
      </p:sp>
      <p:sp>
        <p:nvSpPr>
          <p:cNvPr id="2907" name="CustomShape 17"/>
          <p:cNvSpPr/>
          <p:nvPr/>
        </p:nvSpPr>
        <p:spPr>
          <a:xfrm>
            <a:off x="4064400" y="3929040"/>
            <a:ext cx="1510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police emergency</a:t>
            </a:r>
            <a:endParaRPr b="0" lang="en-US" sz="1100" spc="-1" strike="noStrike">
              <a:latin typeface="Arial"/>
            </a:endParaRPr>
          </a:p>
        </p:txBody>
      </p:sp>
      <p:sp>
        <p:nvSpPr>
          <p:cNvPr id="2908" name="CustomShape 18"/>
          <p:cNvSpPr/>
          <p:nvPr/>
        </p:nvSpPr>
        <p:spPr>
          <a:xfrm>
            <a:off x="5563800" y="3929040"/>
            <a:ext cx="1510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utility</a:t>
            </a:r>
            <a:endParaRPr b="0" lang="en-US" sz="1100" spc="-1" strike="noStrike">
              <a:latin typeface="Arial"/>
            </a:endParaRPr>
          </a:p>
        </p:txBody>
      </p:sp>
      <p:sp>
        <p:nvSpPr>
          <p:cNvPr id="2909" name="CustomShape 19"/>
          <p:cNvSpPr/>
          <p:nvPr/>
        </p:nvSpPr>
        <p:spPr>
          <a:xfrm>
            <a:off x="6971400" y="3929040"/>
            <a:ext cx="16855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windfarm</a:t>
            </a:r>
            <a:endParaRPr b="0" lang="en-US" sz="1100" spc="-1" strike="noStrike">
              <a:latin typeface="Arial"/>
            </a:endParaRPr>
          </a:p>
        </p:txBody>
      </p:sp>
      <p:sp>
        <p:nvSpPr>
          <p:cNvPr id="2910" name="CustomShape 20"/>
          <p:cNvSpPr/>
          <p:nvPr/>
        </p:nvSpPr>
        <p:spPr>
          <a:xfrm>
            <a:off x="2530440" y="3929040"/>
            <a:ext cx="151092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IoT thing medical emergency</a:t>
            </a:r>
            <a:endParaRPr b="0" lang="en-US" sz="1100" spc="-1" strike="noStrike">
              <a:latin typeface="Arial"/>
            </a:endParaRPr>
          </a:p>
        </p:txBody>
      </p:sp>
      <p:pic>
        <p:nvPicPr>
          <p:cNvPr id="2911" name="Graphic 21" descr=""/>
          <p:cNvPicPr/>
          <p:nvPr/>
        </p:nvPicPr>
        <p:blipFill>
          <a:blip r:embed="rId1"/>
          <a:stretch/>
        </p:blipFill>
        <p:spPr>
          <a:xfrm>
            <a:off x="3094200" y="1230480"/>
            <a:ext cx="456840" cy="456840"/>
          </a:xfrm>
          <a:prstGeom prst="rect">
            <a:avLst/>
          </a:prstGeom>
          <a:ln>
            <a:noFill/>
          </a:ln>
        </p:spPr>
      </p:pic>
      <p:pic>
        <p:nvPicPr>
          <p:cNvPr id="2912" name="Graphic 24" descr=""/>
          <p:cNvPicPr/>
          <p:nvPr/>
        </p:nvPicPr>
        <p:blipFill>
          <a:blip r:embed="rId2"/>
          <a:stretch/>
        </p:blipFill>
        <p:spPr>
          <a:xfrm>
            <a:off x="4592520" y="1230480"/>
            <a:ext cx="456840" cy="456840"/>
          </a:xfrm>
          <a:prstGeom prst="rect">
            <a:avLst/>
          </a:prstGeom>
          <a:ln>
            <a:noFill/>
          </a:ln>
        </p:spPr>
      </p:pic>
      <p:pic>
        <p:nvPicPr>
          <p:cNvPr id="2913" name="Graphic 26" descr=""/>
          <p:cNvPicPr/>
          <p:nvPr/>
        </p:nvPicPr>
        <p:blipFill>
          <a:blip r:embed="rId3"/>
          <a:stretch/>
        </p:blipFill>
        <p:spPr>
          <a:xfrm>
            <a:off x="6090840" y="1230480"/>
            <a:ext cx="456840" cy="456840"/>
          </a:xfrm>
          <a:prstGeom prst="rect">
            <a:avLst/>
          </a:prstGeom>
          <a:ln>
            <a:noFill/>
          </a:ln>
        </p:spPr>
      </p:pic>
      <p:pic>
        <p:nvPicPr>
          <p:cNvPr id="2914" name="Graphic 28" descr=""/>
          <p:cNvPicPr/>
          <p:nvPr/>
        </p:nvPicPr>
        <p:blipFill>
          <a:blip r:embed="rId4"/>
          <a:stretch/>
        </p:blipFill>
        <p:spPr>
          <a:xfrm>
            <a:off x="7589160" y="1230480"/>
            <a:ext cx="456840" cy="456840"/>
          </a:xfrm>
          <a:prstGeom prst="rect">
            <a:avLst/>
          </a:prstGeom>
          <a:ln>
            <a:noFill/>
          </a:ln>
        </p:spPr>
      </p:pic>
      <p:pic>
        <p:nvPicPr>
          <p:cNvPr id="2915" name="Graphic 30" descr=""/>
          <p:cNvPicPr/>
          <p:nvPr/>
        </p:nvPicPr>
        <p:blipFill>
          <a:blip r:embed="rId5"/>
          <a:stretch/>
        </p:blipFill>
        <p:spPr>
          <a:xfrm>
            <a:off x="9087840" y="1231920"/>
            <a:ext cx="456840" cy="456840"/>
          </a:xfrm>
          <a:prstGeom prst="rect">
            <a:avLst/>
          </a:prstGeom>
          <a:ln>
            <a:noFill/>
          </a:ln>
        </p:spPr>
      </p:pic>
      <p:pic>
        <p:nvPicPr>
          <p:cNvPr id="2916" name="Graphic 32" descr=""/>
          <p:cNvPicPr/>
          <p:nvPr/>
        </p:nvPicPr>
        <p:blipFill>
          <a:blip r:embed="rId6"/>
          <a:stretch/>
        </p:blipFill>
        <p:spPr>
          <a:xfrm>
            <a:off x="10586160" y="1230480"/>
            <a:ext cx="456840" cy="456840"/>
          </a:xfrm>
          <a:prstGeom prst="rect">
            <a:avLst/>
          </a:prstGeom>
          <a:ln>
            <a:noFill/>
          </a:ln>
        </p:spPr>
      </p:pic>
      <p:pic>
        <p:nvPicPr>
          <p:cNvPr id="2917" name="Graphic 34" descr=""/>
          <p:cNvPicPr/>
          <p:nvPr/>
        </p:nvPicPr>
        <p:blipFill>
          <a:blip r:embed="rId7"/>
          <a:stretch/>
        </p:blipFill>
        <p:spPr>
          <a:xfrm>
            <a:off x="3094200" y="2363760"/>
            <a:ext cx="456840" cy="456840"/>
          </a:xfrm>
          <a:prstGeom prst="rect">
            <a:avLst/>
          </a:prstGeom>
          <a:ln>
            <a:noFill/>
          </a:ln>
        </p:spPr>
      </p:pic>
      <p:pic>
        <p:nvPicPr>
          <p:cNvPr id="2918" name="Graphic 36" descr=""/>
          <p:cNvPicPr/>
          <p:nvPr/>
        </p:nvPicPr>
        <p:blipFill>
          <a:blip r:embed="rId8"/>
          <a:stretch/>
        </p:blipFill>
        <p:spPr>
          <a:xfrm>
            <a:off x="4592520" y="2363760"/>
            <a:ext cx="456840" cy="456840"/>
          </a:xfrm>
          <a:prstGeom prst="rect">
            <a:avLst/>
          </a:prstGeom>
          <a:ln>
            <a:noFill/>
          </a:ln>
        </p:spPr>
      </p:pic>
      <p:pic>
        <p:nvPicPr>
          <p:cNvPr id="2919" name="Graphic 38" descr=""/>
          <p:cNvPicPr/>
          <p:nvPr/>
        </p:nvPicPr>
        <p:blipFill>
          <a:blip r:embed="rId9"/>
          <a:stretch/>
        </p:blipFill>
        <p:spPr>
          <a:xfrm>
            <a:off x="6090840" y="2363760"/>
            <a:ext cx="456840" cy="456840"/>
          </a:xfrm>
          <a:prstGeom prst="rect">
            <a:avLst/>
          </a:prstGeom>
          <a:ln>
            <a:noFill/>
          </a:ln>
        </p:spPr>
      </p:pic>
      <p:pic>
        <p:nvPicPr>
          <p:cNvPr id="2920" name="Graphic 40" descr=""/>
          <p:cNvPicPr/>
          <p:nvPr/>
        </p:nvPicPr>
        <p:blipFill>
          <a:blip r:embed="rId10"/>
          <a:stretch/>
        </p:blipFill>
        <p:spPr>
          <a:xfrm>
            <a:off x="7589160" y="2363760"/>
            <a:ext cx="456840" cy="456840"/>
          </a:xfrm>
          <a:prstGeom prst="rect">
            <a:avLst/>
          </a:prstGeom>
          <a:ln>
            <a:noFill/>
          </a:ln>
        </p:spPr>
      </p:pic>
      <p:pic>
        <p:nvPicPr>
          <p:cNvPr id="2921" name="Graphic 42" descr=""/>
          <p:cNvPicPr/>
          <p:nvPr/>
        </p:nvPicPr>
        <p:blipFill>
          <a:blip r:embed="rId11"/>
          <a:stretch/>
        </p:blipFill>
        <p:spPr>
          <a:xfrm>
            <a:off x="9087840" y="2363760"/>
            <a:ext cx="456840" cy="456840"/>
          </a:xfrm>
          <a:prstGeom prst="rect">
            <a:avLst/>
          </a:prstGeom>
          <a:ln>
            <a:noFill/>
          </a:ln>
        </p:spPr>
      </p:pic>
      <p:pic>
        <p:nvPicPr>
          <p:cNvPr id="2922" name="Graphic 44" descr=""/>
          <p:cNvPicPr/>
          <p:nvPr/>
        </p:nvPicPr>
        <p:blipFill>
          <a:blip r:embed="rId12"/>
          <a:stretch/>
        </p:blipFill>
        <p:spPr>
          <a:xfrm>
            <a:off x="10586160" y="2336760"/>
            <a:ext cx="456840" cy="456840"/>
          </a:xfrm>
          <a:prstGeom prst="rect">
            <a:avLst/>
          </a:prstGeom>
          <a:ln>
            <a:noFill/>
          </a:ln>
        </p:spPr>
      </p:pic>
      <p:pic>
        <p:nvPicPr>
          <p:cNvPr id="2923" name="Graphic 46" descr=""/>
          <p:cNvPicPr/>
          <p:nvPr/>
        </p:nvPicPr>
        <p:blipFill>
          <a:blip r:embed="rId13"/>
          <a:stretch/>
        </p:blipFill>
        <p:spPr>
          <a:xfrm>
            <a:off x="3094200" y="3479760"/>
            <a:ext cx="456840" cy="456840"/>
          </a:xfrm>
          <a:prstGeom prst="rect">
            <a:avLst/>
          </a:prstGeom>
          <a:ln>
            <a:noFill/>
          </a:ln>
        </p:spPr>
      </p:pic>
      <p:pic>
        <p:nvPicPr>
          <p:cNvPr id="2924" name="Graphic 48" descr=""/>
          <p:cNvPicPr/>
          <p:nvPr/>
        </p:nvPicPr>
        <p:blipFill>
          <a:blip r:embed="rId14"/>
          <a:stretch/>
        </p:blipFill>
        <p:spPr>
          <a:xfrm>
            <a:off x="4592520" y="3479760"/>
            <a:ext cx="456840" cy="456840"/>
          </a:xfrm>
          <a:prstGeom prst="rect">
            <a:avLst/>
          </a:prstGeom>
          <a:ln>
            <a:noFill/>
          </a:ln>
        </p:spPr>
      </p:pic>
      <p:pic>
        <p:nvPicPr>
          <p:cNvPr id="2925" name="Graphic 50" descr=""/>
          <p:cNvPicPr/>
          <p:nvPr/>
        </p:nvPicPr>
        <p:blipFill>
          <a:blip r:embed="rId15"/>
          <a:stretch/>
        </p:blipFill>
        <p:spPr>
          <a:xfrm>
            <a:off x="6090840" y="3479760"/>
            <a:ext cx="456840" cy="456840"/>
          </a:xfrm>
          <a:prstGeom prst="rect">
            <a:avLst/>
          </a:prstGeom>
          <a:ln>
            <a:noFill/>
          </a:ln>
        </p:spPr>
      </p:pic>
      <p:pic>
        <p:nvPicPr>
          <p:cNvPr id="2926" name="Graphic 52" descr=""/>
          <p:cNvPicPr/>
          <p:nvPr/>
        </p:nvPicPr>
        <p:blipFill>
          <a:blip r:embed="rId16"/>
          <a:stretch/>
        </p:blipFill>
        <p:spPr>
          <a:xfrm>
            <a:off x="7589160" y="347184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27" name="Graphic 7" descr=""/>
          <p:cNvPicPr/>
          <p:nvPr/>
        </p:nvPicPr>
        <p:blipFill>
          <a:blip r:embed="rId1"/>
          <a:stretch/>
        </p:blipFill>
        <p:spPr>
          <a:xfrm>
            <a:off x="7202520" y="3276720"/>
            <a:ext cx="850680" cy="850680"/>
          </a:xfrm>
          <a:prstGeom prst="rect">
            <a:avLst/>
          </a:prstGeom>
          <a:ln>
            <a:noFill/>
          </a:ln>
        </p:spPr>
      </p:pic>
      <p:sp>
        <p:nvSpPr>
          <p:cNvPr id="2928"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929"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68A89927-3832-479E-B1C9-44EFA710B4DC}" type="slidenum">
              <a:rPr b="0" lang="en-US" sz="1200" spc="-1" strike="noStrike">
                <a:solidFill>
                  <a:srgbClr val="ffffff"/>
                </a:solidFill>
                <a:latin typeface="Arial"/>
              </a:rPr>
              <a:t>23</a:t>
            </a:fld>
            <a:endParaRPr b="0" lang="en-US" sz="1200" spc="-1" strike="noStrike">
              <a:latin typeface="Times New Roman"/>
            </a:endParaRPr>
          </a:p>
        </p:txBody>
      </p:sp>
      <p:sp>
        <p:nvSpPr>
          <p:cNvPr id="2930"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Machine</a:t>
            </a:r>
            <a:br/>
            <a:r>
              <a:rPr b="1" lang="en-US" sz="6000" spc="-1" strike="noStrike">
                <a:solidFill>
                  <a:srgbClr val="ffffff"/>
                </a:solidFill>
                <a:latin typeface="Arial"/>
              </a:rPr>
              <a:t>Learning</a:t>
            </a:r>
            <a:endParaRPr b="0" lang="en-US" sz="6000" spc="-1" strike="noStrike">
              <a:solidFill>
                <a:srgbClr val="000000"/>
              </a:solidFill>
              <a:latin typeface="Calibri"/>
            </a:endParaRPr>
          </a:p>
        </p:txBody>
      </p:sp>
      <p:sp>
        <p:nvSpPr>
          <p:cNvPr id="2931"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1450"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811488B-2065-4456-A239-83B639C07A09}" type="slidenum">
              <a:rPr b="0" lang="en-US" sz="1200" spc="-1" strike="noStrike">
                <a:solidFill>
                  <a:srgbClr val="ffffff"/>
                </a:solidFill>
                <a:latin typeface="Arial"/>
              </a:rPr>
              <a:t>7</a:t>
            </a:fld>
            <a:endParaRPr b="0" lang="en-US" sz="1200" spc="-1" strike="noStrike">
              <a:latin typeface="Times New Roman"/>
            </a:endParaRPr>
          </a:p>
        </p:txBody>
      </p:sp>
      <p:sp>
        <p:nvSpPr>
          <p:cNvPr id="1451" name="TextShape 3"/>
          <p:cNvSpPr txBox="1"/>
          <p:nvPr/>
        </p:nvSpPr>
        <p:spPr>
          <a:xfrm>
            <a:off x="240840" y="365040"/>
            <a:ext cx="1170972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Before you begin:</a:t>
            </a:r>
            <a:endParaRPr b="0" lang="en-US" sz="2800" spc="-1" strike="noStrike">
              <a:solidFill>
                <a:srgbClr val="000000"/>
              </a:solidFill>
              <a:latin typeface="Calibri"/>
            </a:endParaRPr>
          </a:p>
        </p:txBody>
      </p:sp>
      <p:sp>
        <p:nvSpPr>
          <p:cNvPr id="1452" name="CustomShape 4"/>
          <p:cNvSpPr/>
          <p:nvPr/>
        </p:nvSpPr>
        <p:spPr>
          <a:xfrm>
            <a:off x="240840" y="1175760"/>
            <a:ext cx="3602160" cy="47268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1001"/>
              </a:spcBef>
              <a:tabLst>
                <a:tab algn="l" pos="0"/>
              </a:tabLst>
            </a:pPr>
            <a:br/>
            <a:r>
              <a:rPr b="1" lang="en-US" sz="4000" spc="-1" strike="noStrike">
                <a:solidFill>
                  <a:srgbClr val="ff9900"/>
                </a:solidFill>
                <a:latin typeface="Arial"/>
              </a:rPr>
              <a:t>1</a:t>
            </a:r>
            <a:endParaRPr b="0" lang="en-US" sz="4000" spc="-1" strike="noStrike">
              <a:latin typeface="Arial"/>
            </a:endParaRPr>
          </a:p>
          <a:p>
            <a:pPr algn="ctr">
              <a:lnSpc>
                <a:spcPct val="100000"/>
              </a:lnSpc>
              <a:spcBef>
                <a:spcPts val="1001"/>
              </a:spcBef>
              <a:tabLst>
                <a:tab algn="l" pos="0"/>
              </a:tabLst>
            </a:pPr>
            <a:r>
              <a:rPr b="1" lang="en-US" sz="2000" spc="-1" strike="noStrike">
                <a:solidFill>
                  <a:srgbClr val="ffffff"/>
                </a:solidFill>
                <a:latin typeface="Arial"/>
              </a:rPr>
              <a:t>Check for the latest </a:t>
            </a:r>
            <a:br/>
            <a:r>
              <a:rPr b="1" lang="en-US" sz="2000" spc="-1" strike="noStrike">
                <a:solidFill>
                  <a:srgbClr val="ffffff"/>
                </a:solidFill>
                <a:latin typeface="Arial"/>
              </a:rPr>
              <a:t>deck update</a:t>
            </a:r>
            <a:endParaRPr b="0" lang="en-US" sz="2000" spc="-1" strike="noStrike">
              <a:latin typeface="Arial"/>
            </a:endParaRPr>
          </a:p>
          <a:p>
            <a:pPr algn="ctr">
              <a:lnSpc>
                <a:spcPct val="100000"/>
              </a:lnSpc>
              <a:spcBef>
                <a:spcPts val="1001"/>
              </a:spcBef>
              <a:tabLst>
                <a:tab algn="l" pos="0"/>
              </a:tabLst>
            </a:pPr>
            <a:r>
              <a:rPr b="0" lang="en-US" sz="1800" spc="-1" strike="noStrike">
                <a:solidFill>
                  <a:srgbClr val="ffffff"/>
                </a:solidFill>
                <a:latin typeface="Arial"/>
              </a:rPr>
              <a:t>Download the latest </a:t>
            </a:r>
            <a:br/>
            <a:r>
              <a:rPr b="0" lang="en-US" sz="1800" spc="-1" strike="noStrike">
                <a:solidFill>
                  <a:srgbClr val="ffffff"/>
                </a:solidFill>
                <a:latin typeface="Arial"/>
              </a:rPr>
              <a:t>deck from the </a:t>
            </a:r>
            <a:endParaRPr b="0" lang="en-US" sz="1800" spc="-1" strike="noStrike">
              <a:latin typeface="Arial"/>
            </a:endParaRPr>
          </a:p>
          <a:p>
            <a:pPr algn="ctr">
              <a:lnSpc>
                <a:spcPct val="100000"/>
              </a:lnSpc>
              <a:spcBef>
                <a:spcPts val="1001"/>
              </a:spcBef>
              <a:tabLst>
                <a:tab algn="l" pos="0"/>
              </a:tabLst>
            </a:pPr>
            <a:r>
              <a:rPr b="0" lang="en-US" sz="1800" spc="-1" strike="noStrike" u="sng">
                <a:solidFill>
                  <a:srgbClr val="0563c1"/>
                </a:solidFill>
                <a:uFillTx/>
                <a:latin typeface="Arial"/>
                <a:hlinkClick r:id="rId1"/>
              </a:rPr>
              <a:t>AWS Architecture Center</a:t>
            </a:r>
            <a:r>
              <a:rPr b="0" lang="en-US" sz="1800" spc="-1" strike="noStrike">
                <a:solidFill>
                  <a:srgbClr val="ffffff"/>
                </a:solidFill>
                <a:latin typeface="Arial"/>
              </a:rPr>
              <a:t>.</a:t>
            </a:r>
            <a:endParaRPr b="0" lang="en-US" sz="1800" spc="-1" strike="noStrike">
              <a:latin typeface="Arial"/>
            </a:endParaRPr>
          </a:p>
          <a:p>
            <a:pPr>
              <a:lnSpc>
                <a:spcPct val="100000"/>
              </a:lnSpc>
              <a:spcBef>
                <a:spcPts val="1001"/>
              </a:spcBef>
              <a:tabLst>
                <a:tab algn="l" pos="0"/>
              </a:tabLst>
            </a:pPr>
            <a:endParaRPr b="0" lang="en-US" sz="1800" spc="-1" strike="noStrike">
              <a:latin typeface="Arial"/>
            </a:endParaRPr>
          </a:p>
        </p:txBody>
      </p:sp>
      <p:sp>
        <p:nvSpPr>
          <p:cNvPr id="1453" name="CustomShape 5"/>
          <p:cNvSpPr/>
          <p:nvPr/>
        </p:nvSpPr>
        <p:spPr>
          <a:xfrm>
            <a:off x="4294800" y="1175760"/>
            <a:ext cx="3602160" cy="47268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1001"/>
              </a:spcBef>
              <a:tabLst>
                <a:tab algn="l" pos="0"/>
              </a:tabLst>
            </a:pPr>
            <a:br/>
            <a:r>
              <a:rPr b="1" lang="en-US" sz="4000" spc="-1" strike="noStrike">
                <a:solidFill>
                  <a:srgbClr val="ff9900"/>
                </a:solidFill>
                <a:latin typeface="Arial"/>
              </a:rPr>
              <a:t>2</a:t>
            </a:r>
            <a:endParaRPr b="0" lang="en-US" sz="4000" spc="-1" strike="noStrike">
              <a:latin typeface="Arial"/>
            </a:endParaRPr>
          </a:p>
          <a:p>
            <a:pPr algn="ctr">
              <a:lnSpc>
                <a:spcPct val="100000"/>
              </a:lnSpc>
              <a:spcBef>
                <a:spcPts val="1001"/>
              </a:spcBef>
              <a:tabLst>
                <a:tab algn="l" pos="0"/>
              </a:tabLst>
            </a:pPr>
            <a:r>
              <a:rPr b="1" lang="en-US" sz="2000" spc="-1" strike="noStrike">
                <a:solidFill>
                  <a:srgbClr val="ffffff"/>
                </a:solidFill>
                <a:latin typeface="Arial"/>
              </a:rPr>
              <a:t>Read the guidelines</a:t>
            </a:r>
            <a:endParaRPr b="0" lang="en-US" sz="2000" spc="-1" strike="noStrike">
              <a:latin typeface="Arial"/>
            </a:endParaRPr>
          </a:p>
          <a:p>
            <a:pPr algn="ctr">
              <a:lnSpc>
                <a:spcPct val="100000"/>
              </a:lnSpc>
              <a:spcBef>
                <a:spcPts val="1001"/>
              </a:spcBef>
              <a:tabLst>
                <a:tab algn="l" pos="0"/>
              </a:tabLst>
            </a:pPr>
            <a:r>
              <a:rPr b="0" lang="en-US" sz="1800" spc="-1" strike="noStrike">
                <a:solidFill>
                  <a:srgbClr val="ffffff"/>
                </a:solidFill>
                <a:latin typeface="Arial"/>
              </a:rPr>
              <a:t>For specific element guidance and best practices, see the </a:t>
            </a:r>
            <a:r>
              <a:rPr b="0" lang="en-US" sz="1800" spc="-1" strike="noStrike">
                <a:solidFill>
                  <a:srgbClr val="00a1c9"/>
                </a:solidFill>
                <a:latin typeface="Arial"/>
              </a:rPr>
              <a:t>guidelines</a:t>
            </a:r>
            <a:r>
              <a:rPr b="0" lang="en-US" sz="1800" spc="-1" strike="noStrike">
                <a:solidFill>
                  <a:srgbClr val="ffffff"/>
                </a:solidFill>
                <a:latin typeface="Arial"/>
              </a:rPr>
              <a:t>.</a:t>
            </a:r>
            <a:endParaRPr b="0" lang="en-US" sz="1800" spc="-1" strike="noStrike">
              <a:latin typeface="Arial"/>
            </a:endParaRPr>
          </a:p>
          <a:p>
            <a:pPr algn="ctr">
              <a:lnSpc>
                <a:spcPct val="100000"/>
              </a:lnSpc>
              <a:spcBef>
                <a:spcPts val="1001"/>
              </a:spcBef>
              <a:tabLst>
                <a:tab algn="l" pos="0"/>
              </a:tabLst>
            </a:pPr>
            <a:endParaRPr b="0" lang="en-US" sz="1800" spc="-1" strike="noStrike">
              <a:latin typeface="Arial"/>
            </a:endParaRPr>
          </a:p>
        </p:txBody>
      </p:sp>
      <p:sp>
        <p:nvSpPr>
          <p:cNvPr id="1454" name="CustomShape 6"/>
          <p:cNvSpPr/>
          <p:nvPr/>
        </p:nvSpPr>
        <p:spPr>
          <a:xfrm>
            <a:off x="8326800" y="1175760"/>
            <a:ext cx="3602160" cy="4726800"/>
          </a:xfrm>
          <a:prstGeom prst="rect">
            <a:avLst/>
          </a:prstGeom>
          <a:noFill/>
          <a:ln>
            <a:noFill/>
          </a:ln>
        </p:spPr>
        <p:style>
          <a:lnRef idx="0"/>
          <a:fillRef idx="0"/>
          <a:effectRef idx="0"/>
          <a:fontRef idx="minor"/>
        </p:style>
        <p:txBody>
          <a:bodyPr lIns="90000" rIns="90000" tIns="45000" bIns="45000">
            <a:normAutofit/>
          </a:bodyPr>
          <a:p>
            <a:pPr algn="ctr">
              <a:lnSpc>
                <a:spcPct val="100000"/>
              </a:lnSpc>
              <a:spcBef>
                <a:spcPts val="1001"/>
              </a:spcBef>
              <a:tabLst>
                <a:tab algn="l" pos="0"/>
              </a:tabLst>
            </a:pPr>
            <a:br/>
            <a:r>
              <a:rPr b="1" lang="en-US" sz="4000" spc="-1" strike="noStrike">
                <a:solidFill>
                  <a:srgbClr val="ff9900"/>
                </a:solidFill>
                <a:latin typeface="Arial"/>
              </a:rPr>
              <a:t>3</a:t>
            </a:r>
            <a:endParaRPr b="0" lang="en-US" sz="4000" spc="-1" strike="noStrike">
              <a:latin typeface="Arial"/>
            </a:endParaRPr>
          </a:p>
          <a:p>
            <a:pPr algn="ctr">
              <a:lnSpc>
                <a:spcPct val="100000"/>
              </a:lnSpc>
              <a:spcBef>
                <a:spcPts val="1001"/>
              </a:spcBef>
              <a:tabLst>
                <a:tab algn="l" pos="0"/>
              </a:tabLst>
            </a:pPr>
            <a:r>
              <a:rPr b="1" lang="en-US" sz="2000" spc="-1" strike="noStrike">
                <a:solidFill>
                  <a:srgbClr val="ffffff"/>
                </a:solidFill>
                <a:latin typeface="Arial"/>
              </a:rPr>
              <a:t>When in doubt, </a:t>
            </a:r>
            <a:br/>
            <a:r>
              <a:rPr b="1" lang="en-US" sz="2000" spc="-1" strike="noStrike">
                <a:solidFill>
                  <a:srgbClr val="ffffff"/>
                </a:solidFill>
                <a:latin typeface="Arial"/>
              </a:rPr>
              <a:t>see the examples</a:t>
            </a:r>
            <a:endParaRPr b="0" lang="en-US" sz="2000" spc="-1" strike="noStrike">
              <a:latin typeface="Arial"/>
            </a:endParaRPr>
          </a:p>
          <a:p>
            <a:pPr algn="ctr">
              <a:lnSpc>
                <a:spcPct val="100000"/>
              </a:lnSpc>
              <a:spcBef>
                <a:spcPts val="1001"/>
              </a:spcBef>
              <a:tabLst>
                <a:tab algn="l" pos="0"/>
              </a:tabLst>
            </a:pPr>
            <a:r>
              <a:rPr b="0" lang="en-US" sz="1800" spc="-1" strike="noStrike">
                <a:solidFill>
                  <a:srgbClr val="ffffff"/>
                </a:solidFill>
                <a:latin typeface="Arial"/>
              </a:rPr>
              <a:t>For completed diagrams, jump </a:t>
            </a:r>
            <a:br/>
            <a:r>
              <a:rPr b="0" lang="en-US" sz="1800" spc="-1" strike="noStrike">
                <a:solidFill>
                  <a:srgbClr val="ffffff"/>
                </a:solidFill>
                <a:latin typeface="Arial"/>
              </a:rPr>
              <a:t>to the </a:t>
            </a:r>
            <a:r>
              <a:rPr b="0" lang="en-US" sz="1800" spc="-1" strike="noStrike">
                <a:solidFill>
                  <a:srgbClr val="00a1c9"/>
                </a:solidFill>
                <a:latin typeface="Arial"/>
              </a:rPr>
              <a:t>example pages</a:t>
            </a:r>
            <a:r>
              <a:rPr b="0" lang="en-US" sz="1800" spc="-1" strike="noStrike">
                <a:solidFill>
                  <a:srgbClr val="ffffff"/>
                </a:solidFill>
                <a:latin typeface="Arial"/>
              </a:rPr>
              <a:t>. If you’re having trouble with a particular layout or object, use these as </a:t>
            </a:r>
            <a:br/>
            <a:r>
              <a:rPr b="0" lang="en-US" sz="1800" spc="-1" strike="noStrike">
                <a:solidFill>
                  <a:srgbClr val="ffffff"/>
                </a:solidFill>
                <a:latin typeface="Arial"/>
              </a:rPr>
              <a:t>a blueprint.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2" name="Graphic 23" descr=""/>
          <p:cNvPicPr/>
          <p:nvPr/>
        </p:nvPicPr>
        <p:blipFill>
          <a:blip r:embed="rId1"/>
          <a:stretch/>
        </p:blipFill>
        <p:spPr>
          <a:xfrm>
            <a:off x="9817200" y="1182600"/>
            <a:ext cx="761760" cy="761760"/>
          </a:xfrm>
          <a:prstGeom prst="rect">
            <a:avLst/>
          </a:prstGeom>
          <a:ln>
            <a:noFill/>
          </a:ln>
        </p:spPr>
      </p:pic>
      <p:pic>
        <p:nvPicPr>
          <p:cNvPr id="2933" name="Graphic 21" descr=""/>
          <p:cNvPicPr/>
          <p:nvPr/>
        </p:nvPicPr>
        <p:blipFill>
          <a:blip r:embed="rId2"/>
          <a:stretch/>
        </p:blipFill>
        <p:spPr>
          <a:xfrm>
            <a:off x="7535880" y="1182600"/>
            <a:ext cx="761760" cy="761760"/>
          </a:xfrm>
          <a:prstGeom prst="rect">
            <a:avLst/>
          </a:prstGeom>
          <a:ln>
            <a:noFill/>
          </a:ln>
        </p:spPr>
      </p:pic>
      <p:pic>
        <p:nvPicPr>
          <p:cNvPr id="2934" name="Graphic 19" descr=""/>
          <p:cNvPicPr/>
          <p:nvPr/>
        </p:nvPicPr>
        <p:blipFill>
          <a:blip r:embed="rId3"/>
          <a:stretch/>
        </p:blipFill>
        <p:spPr>
          <a:xfrm>
            <a:off x="5245200" y="1182600"/>
            <a:ext cx="761760" cy="761760"/>
          </a:xfrm>
          <a:prstGeom prst="rect">
            <a:avLst/>
          </a:prstGeom>
          <a:ln>
            <a:noFill/>
          </a:ln>
        </p:spPr>
      </p:pic>
      <p:pic>
        <p:nvPicPr>
          <p:cNvPr id="2935" name="Graphic 17" descr=""/>
          <p:cNvPicPr/>
          <p:nvPr/>
        </p:nvPicPr>
        <p:blipFill>
          <a:blip r:embed="rId4"/>
          <a:stretch/>
        </p:blipFill>
        <p:spPr>
          <a:xfrm>
            <a:off x="2987640" y="1184400"/>
            <a:ext cx="761760" cy="761760"/>
          </a:xfrm>
          <a:prstGeom prst="rect">
            <a:avLst/>
          </a:prstGeom>
          <a:ln>
            <a:noFill/>
          </a:ln>
        </p:spPr>
      </p:pic>
      <p:sp>
        <p:nvSpPr>
          <p:cNvPr id="293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93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FA68D258-711A-4F17-BA69-50034DC9FA9B}" type="slidenum">
              <a:rPr b="0" lang="en-US" sz="1200" spc="-1" strike="noStrike">
                <a:solidFill>
                  <a:srgbClr val="ffffff"/>
                </a:solidFill>
                <a:latin typeface="Arial"/>
              </a:rPr>
              <a:t>23</a:t>
            </a:fld>
            <a:endParaRPr b="0" lang="en-US" sz="1200" spc="-1" strike="noStrike">
              <a:latin typeface="Times New Roman"/>
            </a:endParaRPr>
          </a:p>
        </p:txBody>
      </p:sp>
      <p:sp>
        <p:nvSpPr>
          <p:cNvPr id="293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293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1/8</a:t>
            </a:r>
            <a:endParaRPr b="0" lang="en-US" sz="1800" spc="-1" strike="noStrike">
              <a:solidFill>
                <a:srgbClr val="ffffff"/>
              </a:solidFill>
              <a:latin typeface="Arial"/>
            </a:endParaRPr>
          </a:p>
        </p:txBody>
      </p:sp>
      <p:sp>
        <p:nvSpPr>
          <p:cNvPr id="2940"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Comprehend</a:t>
            </a:r>
            <a:endParaRPr b="0" lang="en-US" sz="1200" spc="-1" strike="noStrike">
              <a:latin typeface="Arial"/>
            </a:endParaRPr>
          </a:p>
        </p:txBody>
      </p:sp>
      <p:sp>
        <p:nvSpPr>
          <p:cNvPr id="2941"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942"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Elastic</a:t>
            </a:r>
            <a:br/>
            <a:r>
              <a:rPr b="0" lang="en-US" sz="1200" spc="-1" strike="noStrike">
                <a:solidFill>
                  <a:srgbClr val="ffffff"/>
                </a:solidFill>
                <a:latin typeface="Arial"/>
                <a:ea typeface="Amazon Ember"/>
              </a:rPr>
              <a:t>Inference</a:t>
            </a:r>
            <a:endParaRPr b="0" lang="en-US" sz="1200" spc="-1" strike="noStrike">
              <a:latin typeface="Arial"/>
            </a:endParaRPr>
          </a:p>
        </p:txBody>
      </p:sp>
      <p:sp>
        <p:nvSpPr>
          <p:cNvPr id="2943"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Forecast</a:t>
            </a:r>
            <a:endParaRPr b="0" lang="en-US" sz="1200" spc="-1" strike="noStrike">
              <a:latin typeface="Arial"/>
            </a:endParaRPr>
          </a:p>
        </p:txBody>
      </p:sp>
      <p:sp>
        <p:nvSpPr>
          <p:cNvPr id="2944"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945"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946"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Lex</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7" name="Graphic 22" descr=""/>
          <p:cNvPicPr/>
          <p:nvPr/>
        </p:nvPicPr>
        <p:blipFill>
          <a:blip r:embed="rId1"/>
          <a:stretch/>
        </p:blipFill>
        <p:spPr>
          <a:xfrm>
            <a:off x="9817200" y="1184400"/>
            <a:ext cx="761760" cy="761760"/>
          </a:xfrm>
          <a:prstGeom prst="rect">
            <a:avLst/>
          </a:prstGeom>
          <a:ln>
            <a:noFill/>
          </a:ln>
        </p:spPr>
      </p:pic>
      <p:pic>
        <p:nvPicPr>
          <p:cNvPr id="2948" name="Graphic 18" descr=""/>
          <p:cNvPicPr/>
          <p:nvPr/>
        </p:nvPicPr>
        <p:blipFill>
          <a:blip r:embed="rId2"/>
          <a:stretch/>
        </p:blipFill>
        <p:spPr>
          <a:xfrm>
            <a:off x="7535880" y="1182600"/>
            <a:ext cx="761760" cy="761760"/>
          </a:xfrm>
          <a:prstGeom prst="rect">
            <a:avLst/>
          </a:prstGeom>
          <a:ln>
            <a:noFill/>
          </a:ln>
        </p:spPr>
      </p:pic>
      <p:pic>
        <p:nvPicPr>
          <p:cNvPr id="2949" name="Graphic 8" descr=""/>
          <p:cNvPicPr/>
          <p:nvPr/>
        </p:nvPicPr>
        <p:blipFill>
          <a:blip r:embed="rId3"/>
          <a:stretch/>
        </p:blipFill>
        <p:spPr>
          <a:xfrm>
            <a:off x="5245200" y="1182600"/>
            <a:ext cx="761760" cy="761760"/>
          </a:xfrm>
          <a:prstGeom prst="rect">
            <a:avLst/>
          </a:prstGeom>
          <a:ln>
            <a:noFill/>
          </a:ln>
        </p:spPr>
      </p:pic>
      <p:pic>
        <p:nvPicPr>
          <p:cNvPr id="2950" name="Graphic 6" descr=""/>
          <p:cNvPicPr/>
          <p:nvPr/>
        </p:nvPicPr>
        <p:blipFill>
          <a:blip r:embed="rId4"/>
          <a:stretch/>
        </p:blipFill>
        <p:spPr>
          <a:xfrm>
            <a:off x="2987640" y="1182600"/>
            <a:ext cx="761760" cy="761760"/>
          </a:xfrm>
          <a:prstGeom prst="rect">
            <a:avLst/>
          </a:prstGeom>
          <a:ln>
            <a:noFill/>
          </a:ln>
        </p:spPr>
      </p:pic>
      <p:sp>
        <p:nvSpPr>
          <p:cNvPr id="295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95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51B4D26A-AA20-4A81-8C13-1F097CFCC6B9}" type="slidenum">
              <a:rPr b="0" lang="en-US" sz="1200" spc="-1" strike="noStrike">
                <a:solidFill>
                  <a:srgbClr val="ffffff"/>
                </a:solidFill>
                <a:latin typeface="Arial"/>
              </a:rPr>
              <a:t>23</a:t>
            </a:fld>
            <a:endParaRPr b="0" lang="en-US" sz="1200" spc="-1" strike="noStrike">
              <a:latin typeface="Times New Roman"/>
            </a:endParaRPr>
          </a:p>
        </p:txBody>
      </p:sp>
      <p:sp>
        <p:nvSpPr>
          <p:cNvPr id="295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295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2/8</a:t>
            </a:r>
            <a:endParaRPr b="0" lang="en-US" sz="1800" spc="-1" strike="noStrike">
              <a:solidFill>
                <a:srgbClr val="ffffff"/>
              </a:solidFill>
              <a:latin typeface="Arial"/>
            </a:endParaRPr>
          </a:p>
        </p:txBody>
      </p:sp>
      <p:sp>
        <p:nvSpPr>
          <p:cNvPr id="2955"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Personalize</a:t>
            </a:r>
            <a:endParaRPr b="0" lang="en-US" sz="1200" spc="-1" strike="noStrike">
              <a:latin typeface="Arial"/>
            </a:endParaRPr>
          </a:p>
        </p:txBody>
      </p:sp>
      <p:sp>
        <p:nvSpPr>
          <p:cNvPr id="2956"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957"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Polly</a:t>
            </a:r>
            <a:endParaRPr b="0" lang="en-US" sz="1200" spc="-1" strike="noStrike">
              <a:latin typeface="Arial"/>
            </a:endParaRPr>
          </a:p>
        </p:txBody>
      </p:sp>
      <p:sp>
        <p:nvSpPr>
          <p:cNvPr id="2958"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Rekognition</a:t>
            </a:r>
            <a:endParaRPr b="0" lang="en-US" sz="1200" spc="-1" strike="noStrike">
              <a:latin typeface="Arial"/>
            </a:endParaRPr>
          </a:p>
        </p:txBody>
      </p:sp>
      <p:sp>
        <p:nvSpPr>
          <p:cNvPr id="2959"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960"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961"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SageMaker</a:t>
            </a:r>
            <a:endParaRPr b="0" lang="en-US" sz="1200" spc="-1" strike="noStrike">
              <a:latin typeface="Arial"/>
            </a:endParaRPr>
          </a:p>
        </p:txBody>
      </p:sp>
      <p:sp>
        <p:nvSpPr>
          <p:cNvPr id="2962" name="CustomShape 12"/>
          <p:cNvSpPr/>
          <p:nvPr/>
        </p:nvSpPr>
        <p:spPr>
          <a:xfrm>
            <a:off x="7062480" y="3251160"/>
            <a:ext cx="169020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Amazon Rekognition </a:t>
            </a:r>
            <a:br/>
            <a:r>
              <a:rPr b="0" lang="en-US" sz="1100" spc="-1" strike="noStrike">
                <a:solidFill>
                  <a:srgbClr val="ffffff"/>
                </a:solidFill>
                <a:latin typeface="Arial"/>
                <a:ea typeface="Amazon Ember"/>
              </a:rPr>
              <a:t>image</a:t>
            </a:r>
            <a:endParaRPr b="0" lang="en-US" sz="1100" spc="-1" strike="noStrike">
              <a:latin typeface="Arial"/>
            </a:endParaRPr>
          </a:p>
        </p:txBody>
      </p:sp>
      <p:sp>
        <p:nvSpPr>
          <p:cNvPr id="2963" name="CustomShape 13"/>
          <p:cNvSpPr/>
          <p:nvPr/>
        </p:nvSpPr>
        <p:spPr>
          <a:xfrm>
            <a:off x="7062480" y="4408560"/>
            <a:ext cx="169020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Amazon Rekognition </a:t>
            </a:r>
            <a:br/>
            <a:r>
              <a:rPr b="0" lang="en-US" sz="1100" spc="-1" strike="noStrike">
                <a:solidFill>
                  <a:srgbClr val="ffffff"/>
                </a:solidFill>
                <a:latin typeface="Arial"/>
                <a:ea typeface="Amazon Ember"/>
              </a:rPr>
              <a:t>video</a:t>
            </a:r>
            <a:endParaRPr b="0" lang="en-US" sz="1100" spc="-1" strike="noStrike">
              <a:latin typeface="Arial"/>
            </a:endParaRPr>
          </a:p>
        </p:txBody>
      </p:sp>
      <p:sp>
        <p:nvSpPr>
          <p:cNvPr id="2964" name="CustomShape 14"/>
          <p:cNvSpPr/>
          <p:nvPr/>
        </p:nvSpPr>
        <p:spPr>
          <a:xfrm>
            <a:off x="9470520" y="3251160"/>
            <a:ext cx="14850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Notebook</a:t>
            </a:r>
            <a:endParaRPr b="0" lang="en-US" sz="1100" spc="-1" strike="noStrike">
              <a:latin typeface="Arial"/>
            </a:endParaRPr>
          </a:p>
        </p:txBody>
      </p:sp>
      <p:sp>
        <p:nvSpPr>
          <p:cNvPr id="2965" name="CustomShape 15"/>
          <p:cNvSpPr/>
          <p:nvPr/>
        </p:nvSpPr>
        <p:spPr>
          <a:xfrm>
            <a:off x="9470520" y="4408560"/>
            <a:ext cx="148500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Model</a:t>
            </a:r>
            <a:endParaRPr b="0" lang="en-US" sz="1100" spc="-1" strike="noStrike">
              <a:latin typeface="Arial"/>
            </a:endParaRPr>
          </a:p>
        </p:txBody>
      </p:sp>
      <p:sp>
        <p:nvSpPr>
          <p:cNvPr id="2966" name="CustomShape 16"/>
          <p:cNvSpPr/>
          <p:nvPr/>
        </p:nvSpPr>
        <p:spPr>
          <a:xfrm>
            <a:off x="9492480" y="5375160"/>
            <a:ext cx="1483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Train</a:t>
            </a:r>
            <a:endParaRPr b="0" lang="en-US" sz="1100" spc="-1" strike="noStrike">
              <a:latin typeface="Arial"/>
            </a:endParaRPr>
          </a:p>
        </p:txBody>
      </p:sp>
      <p:pic>
        <p:nvPicPr>
          <p:cNvPr id="2967" name="Graphic 7" descr=""/>
          <p:cNvPicPr/>
          <p:nvPr/>
        </p:nvPicPr>
        <p:blipFill>
          <a:blip r:embed="rId5"/>
          <a:stretch/>
        </p:blipFill>
        <p:spPr>
          <a:xfrm>
            <a:off x="7657920" y="2793960"/>
            <a:ext cx="456840" cy="456840"/>
          </a:xfrm>
          <a:prstGeom prst="rect">
            <a:avLst/>
          </a:prstGeom>
          <a:ln>
            <a:noFill/>
          </a:ln>
        </p:spPr>
      </p:pic>
      <p:pic>
        <p:nvPicPr>
          <p:cNvPr id="2968" name="Graphic 24" descr=""/>
          <p:cNvPicPr/>
          <p:nvPr/>
        </p:nvPicPr>
        <p:blipFill>
          <a:blip r:embed="rId6"/>
          <a:stretch/>
        </p:blipFill>
        <p:spPr>
          <a:xfrm>
            <a:off x="7657920" y="3957480"/>
            <a:ext cx="456840" cy="456840"/>
          </a:xfrm>
          <a:prstGeom prst="rect">
            <a:avLst/>
          </a:prstGeom>
          <a:ln>
            <a:noFill/>
          </a:ln>
        </p:spPr>
      </p:pic>
      <p:pic>
        <p:nvPicPr>
          <p:cNvPr id="2969" name="Graphic 26" descr=""/>
          <p:cNvPicPr/>
          <p:nvPr/>
        </p:nvPicPr>
        <p:blipFill>
          <a:blip r:embed="rId7"/>
          <a:stretch/>
        </p:blipFill>
        <p:spPr>
          <a:xfrm>
            <a:off x="9966240" y="2793960"/>
            <a:ext cx="456840" cy="456840"/>
          </a:xfrm>
          <a:prstGeom prst="rect">
            <a:avLst/>
          </a:prstGeom>
          <a:ln>
            <a:noFill/>
          </a:ln>
        </p:spPr>
      </p:pic>
      <p:pic>
        <p:nvPicPr>
          <p:cNvPr id="2970" name="Graphic 28" descr=""/>
          <p:cNvPicPr/>
          <p:nvPr/>
        </p:nvPicPr>
        <p:blipFill>
          <a:blip r:embed="rId8"/>
          <a:stretch/>
        </p:blipFill>
        <p:spPr>
          <a:xfrm>
            <a:off x="9980640" y="3957480"/>
            <a:ext cx="456840" cy="456840"/>
          </a:xfrm>
          <a:prstGeom prst="rect">
            <a:avLst/>
          </a:prstGeom>
          <a:ln>
            <a:noFill/>
          </a:ln>
        </p:spPr>
      </p:pic>
      <p:pic>
        <p:nvPicPr>
          <p:cNvPr id="2971" name="Graphic 30" descr=""/>
          <p:cNvPicPr/>
          <p:nvPr/>
        </p:nvPicPr>
        <p:blipFill>
          <a:blip r:embed="rId9"/>
          <a:stretch/>
        </p:blipFill>
        <p:spPr>
          <a:xfrm>
            <a:off x="10000440" y="4948200"/>
            <a:ext cx="456840" cy="45684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2" name="Graphic 23" descr=""/>
          <p:cNvPicPr/>
          <p:nvPr/>
        </p:nvPicPr>
        <p:blipFill>
          <a:blip r:embed="rId1"/>
          <a:stretch/>
        </p:blipFill>
        <p:spPr>
          <a:xfrm>
            <a:off x="9817200" y="1182600"/>
            <a:ext cx="761760" cy="761760"/>
          </a:xfrm>
          <a:prstGeom prst="rect">
            <a:avLst/>
          </a:prstGeom>
          <a:ln>
            <a:noFill/>
          </a:ln>
        </p:spPr>
      </p:pic>
      <p:pic>
        <p:nvPicPr>
          <p:cNvPr id="2973" name="Graphic 20" descr=""/>
          <p:cNvPicPr/>
          <p:nvPr/>
        </p:nvPicPr>
        <p:blipFill>
          <a:blip r:embed="rId2"/>
          <a:stretch/>
        </p:blipFill>
        <p:spPr>
          <a:xfrm>
            <a:off x="7535880" y="1184400"/>
            <a:ext cx="761760" cy="761760"/>
          </a:xfrm>
          <a:prstGeom prst="rect">
            <a:avLst/>
          </a:prstGeom>
          <a:ln>
            <a:noFill/>
          </a:ln>
        </p:spPr>
      </p:pic>
      <p:pic>
        <p:nvPicPr>
          <p:cNvPr id="2974" name="Graphic 17" descr=""/>
          <p:cNvPicPr/>
          <p:nvPr/>
        </p:nvPicPr>
        <p:blipFill>
          <a:blip r:embed="rId3"/>
          <a:stretch/>
        </p:blipFill>
        <p:spPr>
          <a:xfrm>
            <a:off x="5245200" y="1184400"/>
            <a:ext cx="761760" cy="761760"/>
          </a:xfrm>
          <a:prstGeom prst="rect">
            <a:avLst/>
          </a:prstGeom>
          <a:ln>
            <a:noFill/>
          </a:ln>
        </p:spPr>
      </p:pic>
      <p:pic>
        <p:nvPicPr>
          <p:cNvPr id="2975" name="Graphic 7" descr=""/>
          <p:cNvPicPr/>
          <p:nvPr/>
        </p:nvPicPr>
        <p:blipFill>
          <a:blip r:embed="rId4"/>
          <a:stretch/>
        </p:blipFill>
        <p:spPr>
          <a:xfrm>
            <a:off x="2989440" y="1184400"/>
            <a:ext cx="761760" cy="761760"/>
          </a:xfrm>
          <a:prstGeom prst="rect">
            <a:avLst/>
          </a:prstGeom>
          <a:ln>
            <a:noFill/>
          </a:ln>
        </p:spPr>
      </p:pic>
      <p:sp>
        <p:nvSpPr>
          <p:cNvPr id="297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97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C20993D7-042D-42E5-B040-CB654FE394C1}" type="slidenum">
              <a:rPr b="0" lang="en-US" sz="1200" spc="-1" strike="noStrike">
                <a:solidFill>
                  <a:srgbClr val="ffffff"/>
                </a:solidFill>
                <a:latin typeface="Arial"/>
              </a:rPr>
              <a:t>23</a:t>
            </a:fld>
            <a:endParaRPr b="0" lang="en-US" sz="1200" spc="-1" strike="noStrike">
              <a:latin typeface="Times New Roman"/>
            </a:endParaRPr>
          </a:p>
        </p:txBody>
      </p:sp>
      <p:sp>
        <p:nvSpPr>
          <p:cNvPr id="297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297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3/8</a:t>
            </a:r>
            <a:endParaRPr b="0" lang="en-US" sz="1800" spc="-1" strike="noStrike">
              <a:solidFill>
                <a:srgbClr val="ffffff"/>
              </a:solidFill>
              <a:latin typeface="Arial"/>
            </a:endParaRPr>
          </a:p>
        </p:txBody>
      </p:sp>
      <p:sp>
        <p:nvSpPr>
          <p:cNvPr id="2980"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SageMaker</a:t>
            </a:r>
            <a:br/>
            <a:r>
              <a:rPr b="0" lang="en-US" sz="1200" spc="-1" strike="noStrike">
                <a:solidFill>
                  <a:srgbClr val="ffffff"/>
                </a:solidFill>
                <a:latin typeface="Arial"/>
                <a:ea typeface="Amazon Ember"/>
              </a:rPr>
              <a:t>Ground Truth</a:t>
            </a:r>
            <a:endParaRPr b="0" lang="en-US" sz="1200" spc="-1" strike="noStrike">
              <a:latin typeface="Arial"/>
            </a:endParaRPr>
          </a:p>
        </p:txBody>
      </p:sp>
      <p:sp>
        <p:nvSpPr>
          <p:cNvPr id="2981"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982"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Textract</a:t>
            </a:r>
            <a:endParaRPr b="0" lang="en-US" sz="1200" spc="-1" strike="noStrike">
              <a:latin typeface="Arial"/>
            </a:endParaRPr>
          </a:p>
        </p:txBody>
      </p:sp>
      <p:sp>
        <p:nvSpPr>
          <p:cNvPr id="2983"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Transcribe</a:t>
            </a:r>
            <a:endParaRPr b="0" lang="en-US" sz="1200" spc="-1" strike="noStrike">
              <a:latin typeface="Arial"/>
            </a:endParaRPr>
          </a:p>
        </p:txBody>
      </p:sp>
      <p:sp>
        <p:nvSpPr>
          <p:cNvPr id="2984"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985"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986"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Translate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87" name="Graphic 8" descr=""/>
          <p:cNvPicPr/>
          <p:nvPr/>
        </p:nvPicPr>
        <p:blipFill>
          <a:blip r:embed="rId1"/>
          <a:stretch/>
        </p:blipFill>
        <p:spPr>
          <a:xfrm>
            <a:off x="2989440" y="1184400"/>
            <a:ext cx="761760" cy="761760"/>
          </a:xfrm>
          <a:prstGeom prst="rect">
            <a:avLst/>
          </a:prstGeom>
          <a:ln>
            <a:noFill/>
          </a:ln>
        </p:spPr>
      </p:pic>
      <p:pic>
        <p:nvPicPr>
          <p:cNvPr id="2988" name="Graphic 19" descr=""/>
          <p:cNvPicPr/>
          <p:nvPr/>
        </p:nvPicPr>
        <p:blipFill>
          <a:blip r:embed="rId2"/>
          <a:stretch/>
        </p:blipFill>
        <p:spPr>
          <a:xfrm>
            <a:off x="9817200" y="1182600"/>
            <a:ext cx="761760" cy="761760"/>
          </a:xfrm>
          <a:prstGeom prst="rect">
            <a:avLst/>
          </a:prstGeom>
          <a:ln>
            <a:noFill/>
          </a:ln>
        </p:spPr>
      </p:pic>
      <p:pic>
        <p:nvPicPr>
          <p:cNvPr id="2989" name="Graphic 16" descr=""/>
          <p:cNvPicPr/>
          <p:nvPr/>
        </p:nvPicPr>
        <p:blipFill>
          <a:blip r:embed="rId3"/>
          <a:stretch/>
        </p:blipFill>
        <p:spPr>
          <a:xfrm>
            <a:off x="7535880" y="1184400"/>
            <a:ext cx="761760" cy="761760"/>
          </a:xfrm>
          <a:prstGeom prst="rect">
            <a:avLst/>
          </a:prstGeom>
          <a:ln>
            <a:noFill/>
          </a:ln>
        </p:spPr>
      </p:pic>
      <p:pic>
        <p:nvPicPr>
          <p:cNvPr id="2990" name="Graphic 6" descr=""/>
          <p:cNvPicPr/>
          <p:nvPr/>
        </p:nvPicPr>
        <p:blipFill>
          <a:blip r:embed="rId4"/>
          <a:stretch/>
        </p:blipFill>
        <p:spPr>
          <a:xfrm>
            <a:off x="5245200" y="1182600"/>
            <a:ext cx="761760" cy="761760"/>
          </a:xfrm>
          <a:prstGeom prst="rect">
            <a:avLst/>
          </a:prstGeom>
          <a:ln>
            <a:noFill/>
          </a:ln>
        </p:spPr>
      </p:pic>
      <p:sp>
        <p:nvSpPr>
          <p:cNvPr id="299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299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167ED049-E118-4709-9C34-65AB5D9DE58A}" type="slidenum">
              <a:rPr b="0" lang="en-US" sz="1200" spc="-1" strike="noStrike">
                <a:solidFill>
                  <a:srgbClr val="ffffff"/>
                </a:solidFill>
                <a:latin typeface="Arial"/>
              </a:rPr>
              <a:t>23</a:t>
            </a:fld>
            <a:endParaRPr b="0" lang="en-US" sz="1200" spc="-1" strike="noStrike">
              <a:latin typeface="Times New Roman"/>
            </a:endParaRPr>
          </a:p>
        </p:txBody>
      </p:sp>
      <p:sp>
        <p:nvSpPr>
          <p:cNvPr id="299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299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4/8</a:t>
            </a:r>
            <a:endParaRPr b="0" lang="en-US" sz="1800" spc="-1" strike="noStrike">
              <a:solidFill>
                <a:srgbClr val="ffffff"/>
              </a:solidFill>
              <a:latin typeface="Arial"/>
            </a:endParaRPr>
          </a:p>
        </p:txBody>
      </p:sp>
      <p:sp>
        <p:nvSpPr>
          <p:cNvPr id="2995"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Deep</a:t>
            </a:r>
            <a:br/>
            <a:r>
              <a:rPr b="0" lang="en-US" sz="1200" spc="-1" strike="noStrike">
                <a:solidFill>
                  <a:srgbClr val="ffffff"/>
                </a:solidFill>
                <a:latin typeface="Arial"/>
                <a:ea typeface="Amazon Ember"/>
              </a:rPr>
              <a:t>Learning AMIs</a:t>
            </a:r>
            <a:endParaRPr b="0" lang="en-US" sz="1200" spc="-1" strike="noStrike">
              <a:latin typeface="Arial"/>
            </a:endParaRPr>
          </a:p>
        </p:txBody>
      </p:sp>
      <p:sp>
        <p:nvSpPr>
          <p:cNvPr id="2996"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2997"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Deep Learning Containers</a:t>
            </a:r>
            <a:endParaRPr b="0" lang="en-US" sz="1200" spc="-1" strike="noStrike">
              <a:latin typeface="Arial"/>
            </a:endParaRPr>
          </a:p>
        </p:txBody>
      </p:sp>
      <p:sp>
        <p:nvSpPr>
          <p:cNvPr id="2998"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DeepLens</a:t>
            </a:r>
            <a:endParaRPr b="0" lang="en-US" sz="1200" spc="-1" strike="noStrike">
              <a:latin typeface="Arial"/>
            </a:endParaRPr>
          </a:p>
        </p:txBody>
      </p:sp>
      <p:sp>
        <p:nvSpPr>
          <p:cNvPr id="2999"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00"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01"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DeepRacer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02" name="Graphic 24" descr=""/>
          <p:cNvPicPr/>
          <p:nvPr/>
        </p:nvPicPr>
        <p:blipFill>
          <a:blip r:embed="rId1"/>
          <a:stretch/>
        </p:blipFill>
        <p:spPr>
          <a:xfrm>
            <a:off x="9817200" y="1182600"/>
            <a:ext cx="761760" cy="761760"/>
          </a:xfrm>
          <a:prstGeom prst="rect">
            <a:avLst/>
          </a:prstGeom>
          <a:ln>
            <a:noFill/>
          </a:ln>
        </p:spPr>
      </p:pic>
      <p:pic>
        <p:nvPicPr>
          <p:cNvPr id="3003" name="Graphic 21" descr=""/>
          <p:cNvPicPr/>
          <p:nvPr/>
        </p:nvPicPr>
        <p:blipFill>
          <a:blip r:embed="rId2"/>
          <a:stretch/>
        </p:blipFill>
        <p:spPr>
          <a:xfrm>
            <a:off x="7535880" y="1181160"/>
            <a:ext cx="761760" cy="761760"/>
          </a:xfrm>
          <a:prstGeom prst="rect">
            <a:avLst/>
          </a:prstGeom>
          <a:ln>
            <a:noFill/>
          </a:ln>
        </p:spPr>
      </p:pic>
      <p:pic>
        <p:nvPicPr>
          <p:cNvPr id="3004" name="Graphic 18" descr=""/>
          <p:cNvPicPr/>
          <p:nvPr/>
        </p:nvPicPr>
        <p:blipFill>
          <a:blip r:embed="rId3"/>
          <a:stretch/>
        </p:blipFill>
        <p:spPr>
          <a:xfrm>
            <a:off x="5245200" y="1184400"/>
            <a:ext cx="761760" cy="761760"/>
          </a:xfrm>
          <a:prstGeom prst="rect">
            <a:avLst/>
          </a:prstGeom>
          <a:ln>
            <a:noFill/>
          </a:ln>
        </p:spPr>
      </p:pic>
      <p:pic>
        <p:nvPicPr>
          <p:cNvPr id="3005" name="Graphic 8" descr=""/>
          <p:cNvPicPr/>
          <p:nvPr/>
        </p:nvPicPr>
        <p:blipFill>
          <a:blip r:embed="rId4"/>
          <a:stretch/>
        </p:blipFill>
        <p:spPr>
          <a:xfrm>
            <a:off x="2989440" y="1181160"/>
            <a:ext cx="761760" cy="761760"/>
          </a:xfrm>
          <a:prstGeom prst="rect">
            <a:avLst/>
          </a:prstGeom>
          <a:ln>
            <a:noFill/>
          </a:ln>
        </p:spPr>
      </p:pic>
      <p:sp>
        <p:nvSpPr>
          <p:cNvPr id="3006"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007"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CC630C31-2D62-47A1-AB4C-17B2AC6035F3}" type="slidenum">
              <a:rPr b="0" lang="en-US" sz="1200" spc="-1" strike="noStrike">
                <a:solidFill>
                  <a:srgbClr val="ffffff"/>
                </a:solidFill>
                <a:latin typeface="Arial"/>
              </a:rPr>
              <a:t>23</a:t>
            </a:fld>
            <a:endParaRPr b="0" lang="en-US" sz="1200" spc="-1" strike="noStrike">
              <a:latin typeface="Times New Roman"/>
            </a:endParaRPr>
          </a:p>
        </p:txBody>
      </p:sp>
      <p:sp>
        <p:nvSpPr>
          <p:cNvPr id="3008"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009"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5/8</a:t>
            </a:r>
            <a:endParaRPr b="0" lang="en-US" sz="1800" spc="-1" strike="noStrike">
              <a:solidFill>
                <a:srgbClr val="ffffff"/>
              </a:solidFill>
              <a:latin typeface="Arial"/>
            </a:endParaRPr>
          </a:p>
        </p:txBody>
      </p:sp>
      <p:sp>
        <p:nvSpPr>
          <p:cNvPr id="3010"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Apache MXNet on AWS</a:t>
            </a:r>
            <a:endParaRPr b="0" lang="en-US" sz="1200" spc="-1" strike="noStrike">
              <a:latin typeface="Arial"/>
            </a:endParaRPr>
          </a:p>
        </p:txBody>
      </p:sp>
      <p:sp>
        <p:nvSpPr>
          <p:cNvPr id="3011"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12"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TensorFlow on AWS</a:t>
            </a:r>
            <a:endParaRPr b="0" lang="en-US" sz="1200" spc="-1" strike="noStrike">
              <a:latin typeface="Arial"/>
            </a:endParaRPr>
          </a:p>
        </p:txBody>
      </p:sp>
      <p:sp>
        <p:nvSpPr>
          <p:cNvPr id="3013"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DeepComposer</a:t>
            </a:r>
            <a:endParaRPr b="0" lang="en-US" sz="1200" spc="-1" strike="noStrike">
              <a:latin typeface="Arial"/>
            </a:endParaRPr>
          </a:p>
        </p:txBody>
      </p:sp>
      <p:sp>
        <p:nvSpPr>
          <p:cNvPr id="3014"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15"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16" name="CustomShape 11"/>
          <p:cNvSpPr/>
          <p:nvPr/>
        </p:nvSpPr>
        <p:spPr>
          <a:xfrm>
            <a:off x="9102600" y="1946160"/>
            <a:ext cx="22014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Augmented AI (Amazon A2I)</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17" name="Graphic 7" descr=""/>
          <p:cNvPicPr/>
          <p:nvPr/>
        </p:nvPicPr>
        <p:blipFill>
          <a:blip r:embed="rId1"/>
          <a:stretch/>
        </p:blipFill>
        <p:spPr>
          <a:xfrm>
            <a:off x="9817200" y="1182600"/>
            <a:ext cx="761760" cy="761760"/>
          </a:xfrm>
          <a:prstGeom prst="rect">
            <a:avLst/>
          </a:prstGeom>
          <a:ln>
            <a:noFill/>
          </a:ln>
        </p:spPr>
      </p:pic>
      <p:pic>
        <p:nvPicPr>
          <p:cNvPr id="3018" name="Graphic 19" descr=""/>
          <p:cNvPicPr/>
          <p:nvPr/>
        </p:nvPicPr>
        <p:blipFill>
          <a:blip r:embed="rId2"/>
          <a:stretch/>
        </p:blipFill>
        <p:spPr>
          <a:xfrm>
            <a:off x="7535880" y="1182600"/>
            <a:ext cx="761760" cy="761760"/>
          </a:xfrm>
          <a:prstGeom prst="rect">
            <a:avLst/>
          </a:prstGeom>
          <a:ln>
            <a:noFill/>
          </a:ln>
        </p:spPr>
      </p:pic>
      <p:pic>
        <p:nvPicPr>
          <p:cNvPr id="3019" name="Graphic 16" descr=""/>
          <p:cNvPicPr/>
          <p:nvPr/>
        </p:nvPicPr>
        <p:blipFill>
          <a:blip r:embed="rId3"/>
          <a:stretch/>
        </p:blipFill>
        <p:spPr>
          <a:xfrm>
            <a:off x="5245200" y="1184400"/>
            <a:ext cx="761760" cy="761760"/>
          </a:xfrm>
          <a:prstGeom prst="rect">
            <a:avLst/>
          </a:prstGeom>
          <a:ln>
            <a:noFill/>
          </a:ln>
        </p:spPr>
      </p:pic>
      <p:pic>
        <p:nvPicPr>
          <p:cNvPr id="3020" name="Graphic 6" descr=""/>
          <p:cNvPicPr/>
          <p:nvPr/>
        </p:nvPicPr>
        <p:blipFill>
          <a:blip r:embed="rId4"/>
          <a:stretch/>
        </p:blipFill>
        <p:spPr>
          <a:xfrm>
            <a:off x="2989440" y="1182600"/>
            <a:ext cx="761760" cy="761760"/>
          </a:xfrm>
          <a:prstGeom prst="rect">
            <a:avLst/>
          </a:prstGeom>
          <a:ln>
            <a:noFill/>
          </a:ln>
        </p:spPr>
      </p:pic>
      <p:sp>
        <p:nvSpPr>
          <p:cNvPr id="3021"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022"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9E6CA2AD-5272-466F-9C02-CA62AE833752}" type="slidenum">
              <a:rPr b="0" lang="en-US" sz="1200" spc="-1" strike="noStrike">
                <a:solidFill>
                  <a:srgbClr val="ffffff"/>
                </a:solidFill>
                <a:latin typeface="Arial"/>
              </a:rPr>
              <a:t>23</a:t>
            </a:fld>
            <a:endParaRPr b="0" lang="en-US" sz="1200" spc="-1" strike="noStrike">
              <a:latin typeface="Times New Roman"/>
            </a:endParaRPr>
          </a:p>
        </p:txBody>
      </p:sp>
      <p:sp>
        <p:nvSpPr>
          <p:cNvPr id="3023"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024"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6/8</a:t>
            </a:r>
            <a:endParaRPr b="0" lang="en-US" sz="1800" spc="-1" strike="noStrike">
              <a:solidFill>
                <a:srgbClr val="ffffff"/>
              </a:solidFill>
              <a:latin typeface="Arial"/>
            </a:endParaRPr>
          </a:p>
        </p:txBody>
      </p:sp>
      <p:sp>
        <p:nvSpPr>
          <p:cNvPr id="3025"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Fraud Detector</a:t>
            </a:r>
            <a:endParaRPr b="0" lang="en-US" sz="1200" spc="-1" strike="noStrike">
              <a:latin typeface="Arial"/>
            </a:endParaRPr>
          </a:p>
        </p:txBody>
      </p:sp>
      <p:sp>
        <p:nvSpPr>
          <p:cNvPr id="3026"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27"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Kendra</a:t>
            </a:r>
            <a:endParaRPr b="0" lang="en-US" sz="1200" spc="-1" strike="noStrike">
              <a:latin typeface="Arial"/>
            </a:endParaRPr>
          </a:p>
        </p:txBody>
      </p:sp>
      <p:sp>
        <p:nvSpPr>
          <p:cNvPr id="3028"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CodeGuru</a:t>
            </a:r>
            <a:endParaRPr b="0" lang="en-US" sz="1200" spc="-1" strike="noStrike">
              <a:latin typeface="Arial"/>
            </a:endParaRPr>
          </a:p>
        </p:txBody>
      </p:sp>
      <p:sp>
        <p:nvSpPr>
          <p:cNvPr id="3029"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30"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31"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TorchServe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2"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033"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85A758AA-8275-4B2B-9501-1101121D6BC4}" type="slidenum">
              <a:rPr b="0" lang="en-US" sz="1200" spc="-1" strike="noStrike">
                <a:solidFill>
                  <a:srgbClr val="ffffff"/>
                </a:solidFill>
                <a:latin typeface="Arial"/>
              </a:rPr>
              <a:t>23</a:t>
            </a:fld>
            <a:endParaRPr b="0" lang="en-US" sz="1200" spc="-1" strike="noStrike">
              <a:latin typeface="Times New Roman"/>
            </a:endParaRPr>
          </a:p>
        </p:txBody>
      </p:sp>
      <p:sp>
        <p:nvSpPr>
          <p:cNvPr id="3034"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035"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7/8</a:t>
            </a:r>
            <a:endParaRPr b="0" lang="en-US" sz="1800" spc="-1" strike="noStrike">
              <a:solidFill>
                <a:srgbClr val="ffffff"/>
              </a:solidFill>
              <a:latin typeface="Arial"/>
            </a:endParaRPr>
          </a:p>
        </p:txBody>
      </p:sp>
      <p:sp>
        <p:nvSpPr>
          <p:cNvPr id="3036" name="CustomShape 5"/>
          <p:cNvSpPr/>
          <p:nvPr/>
        </p:nvSpPr>
        <p:spPr>
          <a:xfrm>
            <a:off x="2249640" y="1946160"/>
            <a:ext cx="22428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Lookout </a:t>
            </a:r>
            <a:br/>
            <a:r>
              <a:rPr b="0" lang="en-US" sz="1200" spc="-1" strike="noStrike">
                <a:solidFill>
                  <a:srgbClr val="ffffff"/>
                </a:solidFill>
                <a:latin typeface="Arial"/>
                <a:ea typeface="Amazon Ember"/>
              </a:rPr>
              <a:t>for Equipment</a:t>
            </a:r>
            <a:endParaRPr b="0" lang="en-US" sz="1200" spc="-1" strike="noStrike">
              <a:latin typeface="Arial"/>
            </a:endParaRPr>
          </a:p>
        </p:txBody>
      </p:sp>
      <p:sp>
        <p:nvSpPr>
          <p:cNvPr id="3037"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38" name="CustomShape 7"/>
          <p:cNvSpPr/>
          <p:nvPr/>
        </p:nvSpPr>
        <p:spPr>
          <a:xfrm>
            <a:off x="4487760" y="1946160"/>
            <a:ext cx="229212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Lookout </a:t>
            </a:r>
            <a:br/>
            <a:r>
              <a:rPr b="0" lang="en-US" sz="1200" spc="-1" strike="noStrike">
                <a:solidFill>
                  <a:srgbClr val="ffffff"/>
                </a:solidFill>
                <a:latin typeface="Arial"/>
                <a:ea typeface="Amazon Ember"/>
              </a:rPr>
              <a:t>for Metrics</a:t>
            </a:r>
            <a:endParaRPr b="0" lang="en-US" sz="1200" spc="-1" strike="noStrike">
              <a:latin typeface="Arial"/>
            </a:endParaRPr>
          </a:p>
        </p:txBody>
      </p:sp>
      <p:sp>
        <p:nvSpPr>
          <p:cNvPr id="3039" name="CustomShape 8"/>
          <p:cNvSpPr/>
          <p:nvPr/>
        </p:nvSpPr>
        <p:spPr>
          <a:xfrm>
            <a:off x="6786720" y="1946160"/>
            <a:ext cx="227916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Lookout </a:t>
            </a:r>
            <a:br/>
            <a:r>
              <a:rPr b="0" lang="en-US" sz="1200" spc="-1" strike="noStrike">
                <a:solidFill>
                  <a:srgbClr val="ffffff"/>
                </a:solidFill>
                <a:latin typeface="Arial"/>
                <a:ea typeface="Amazon Ember"/>
              </a:rPr>
              <a:t>for Vision</a:t>
            </a:r>
            <a:endParaRPr b="0" lang="en-US" sz="1200" spc="-1" strike="noStrike">
              <a:latin typeface="Arial"/>
            </a:endParaRPr>
          </a:p>
        </p:txBody>
      </p:sp>
      <p:sp>
        <p:nvSpPr>
          <p:cNvPr id="3040"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41"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42"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Monitron</a:t>
            </a:r>
            <a:endParaRPr b="0" lang="en-US" sz="1200" spc="-1" strike="noStrike">
              <a:latin typeface="Arial"/>
            </a:endParaRPr>
          </a:p>
        </p:txBody>
      </p:sp>
      <p:pic>
        <p:nvPicPr>
          <p:cNvPr id="3043" name="Graphic 18" descr=""/>
          <p:cNvPicPr/>
          <p:nvPr/>
        </p:nvPicPr>
        <p:blipFill>
          <a:blip r:embed="rId1"/>
          <a:stretch/>
        </p:blipFill>
        <p:spPr>
          <a:xfrm>
            <a:off x="2989440" y="1184040"/>
            <a:ext cx="761760" cy="761760"/>
          </a:xfrm>
          <a:prstGeom prst="rect">
            <a:avLst/>
          </a:prstGeom>
          <a:ln>
            <a:noFill/>
          </a:ln>
        </p:spPr>
      </p:pic>
      <p:pic>
        <p:nvPicPr>
          <p:cNvPr id="3044" name="Graphic 21" descr=""/>
          <p:cNvPicPr/>
          <p:nvPr/>
        </p:nvPicPr>
        <p:blipFill>
          <a:blip r:embed="rId2"/>
          <a:stretch/>
        </p:blipFill>
        <p:spPr>
          <a:xfrm>
            <a:off x="5243400" y="1182600"/>
            <a:ext cx="761760" cy="761760"/>
          </a:xfrm>
          <a:prstGeom prst="rect">
            <a:avLst/>
          </a:prstGeom>
          <a:ln>
            <a:noFill/>
          </a:ln>
        </p:spPr>
      </p:pic>
      <p:pic>
        <p:nvPicPr>
          <p:cNvPr id="3045" name="Graphic 24" descr=""/>
          <p:cNvPicPr/>
          <p:nvPr/>
        </p:nvPicPr>
        <p:blipFill>
          <a:blip r:embed="rId3"/>
          <a:stretch/>
        </p:blipFill>
        <p:spPr>
          <a:xfrm>
            <a:off x="7535880" y="1182600"/>
            <a:ext cx="761760" cy="761760"/>
          </a:xfrm>
          <a:prstGeom prst="rect">
            <a:avLst/>
          </a:prstGeom>
          <a:ln>
            <a:noFill/>
          </a:ln>
        </p:spPr>
      </p:pic>
      <p:pic>
        <p:nvPicPr>
          <p:cNvPr id="3046" name="Graphic 27" descr=""/>
          <p:cNvPicPr/>
          <p:nvPr/>
        </p:nvPicPr>
        <p:blipFill>
          <a:blip r:embed="rId4"/>
          <a:stretch/>
        </p:blipFill>
        <p:spPr>
          <a:xfrm>
            <a:off x="9817560" y="118260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7"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048"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627BD128-A5DA-47A7-9EF4-1FE36CE70695}" type="slidenum">
              <a:rPr b="0" lang="en-US" sz="1200" spc="-1" strike="noStrike">
                <a:solidFill>
                  <a:srgbClr val="ffffff"/>
                </a:solidFill>
                <a:latin typeface="Arial"/>
              </a:rPr>
              <a:t>23</a:t>
            </a:fld>
            <a:endParaRPr b="0" lang="en-US" sz="1200" spc="-1" strike="noStrike">
              <a:latin typeface="Times New Roman"/>
            </a:endParaRPr>
          </a:p>
        </p:txBody>
      </p:sp>
      <p:sp>
        <p:nvSpPr>
          <p:cNvPr id="3049"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050"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8/8</a:t>
            </a:r>
            <a:endParaRPr b="0" lang="en-US" sz="1800" spc="-1" strike="noStrike">
              <a:solidFill>
                <a:srgbClr val="ffffff"/>
              </a:solidFill>
              <a:latin typeface="Arial"/>
            </a:endParaRPr>
          </a:p>
        </p:txBody>
      </p:sp>
      <p:sp>
        <p:nvSpPr>
          <p:cNvPr id="3051"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DevOps Guru</a:t>
            </a:r>
            <a:endParaRPr b="0" lang="en-US" sz="1200" spc="-1" strike="noStrike">
              <a:latin typeface="Arial"/>
            </a:endParaRPr>
          </a:p>
        </p:txBody>
      </p:sp>
      <p:sp>
        <p:nvSpPr>
          <p:cNvPr id="3052"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53"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HealthLake</a:t>
            </a:r>
            <a:endParaRPr b="0" lang="en-US" sz="1200" spc="-1" strike="noStrike">
              <a:latin typeface="Arial"/>
            </a:endParaRPr>
          </a:p>
        </p:txBody>
      </p:sp>
      <p:sp>
        <p:nvSpPr>
          <p:cNvPr id="3054"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Panorama</a:t>
            </a:r>
            <a:endParaRPr b="0" lang="en-US" sz="1200" spc="-1" strike="noStrike">
              <a:latin typeface="Arial"/>
            </a:endParaRPr>
          </a:p>
        </p:txBody>
      </p:sp>
      <p:sp>
        <p:nvSpPr>
          <p:cNvPr id="3055"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56"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pic>
        <p:nvPicPr>
          <p:cNvPr id="3057" name="Graphic 19" descr=""/>
          <p:cNvPicPr/>
          <p:nvPr/>
        </p:nvPicPr>
        <p:blipFill>
          <a:blip r:embed="rId1"/>
          <a:stretch/>
        </p:blipFill>
        <p:spPr>
          <a:xfrm>
            <a:off x="2989440" y="1182600"/>
            <a:ext cx="761760" cy="761760"/>
          </a:xfrm>
          <a:prstGeom prst="rect">
            <a:avLst/>
          </a:prstGeom>
          <a:ln>
            <a:noFill/>
          </a:ln>
        </p:spPr>
      </p:pic>
      <p:pic>
        <p:nvPicPr>
          <p:cNvPr id="3058" name="Graphic 22" descr=""/>
          <p:cNvPicPr/>
          <p:nvPr/>
        </p:nvPicPr>
        <p:blipFill>
          <a:blip r:embed="rId2"/>
          <a:stretch/>
        </p:blipFill>
        <p:spPr>
          <a:xfrm>
            <a:off x="5241960" y="1182600"/>
            <a:ext cx="761760" cy="761760"/>
          </a:xfrm>
          <a:prstGeom prst="rect">
            <a:avLst/>
          </a:prstGeom>
          <a:ln>
            <a:noFill/>
          </a:ln>
        </p:spPr>
      </p:pic>
      <p:pic>
        <p:nvPicPr>
          <p:cNvPr id="3059" name="Graphic 25" descr=""/>
          <p:cNvPicPr/>
          <p:nvPr/>
        </p:nvPicPr>
        <p:blipFill>
          <a:blip r:embed="rId3"/>
          <a:stretch/>
        </p:blipFill>
        <p:spPr>
          <a:xfrm>
            <a:off x="7535880" y="1182600"/>
            <a:ext cx="761760" cy="761760"/>
          </a:xfrm>
          <a:prstGeom prst="rect">
            <a:avLst/>
          </a:prstGeom>
          <a:ln>
            <a:noFill/>
          </a:ln>
        </p:spPr>
      </p:pic>
      <p:sp>
        <p:nvSpPr>
          <p:cNvPr id="3060" name="CustomShape 11"/>
          <p:cNvSpPr/>
          <p:nvPr/>
        </p:nvSpPr>
        <p:spPr>
          <a:xfrm>
            <a:off x="2752560" y="3251160"/>
            <a:ext cx="12495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Insights</a:t>
            </a:r>
            <a:endParaRPr b="0" lang="en-US" sz="1100" spc="-1" strike="noStrike">
              <a:latin typeface="Arial"/>
            </a:endParaRPr>
          </a:p>
        </p:txBody>
      </p:sp>
      <p:pic>
        <p:nvPicPr>
          <p:cNvPr id="3061" name="Graphic 29" descr=""/>
          <p:cNvPicPr/>
          <p:nvPr/>
        </p:nvPicPr>
        <p:blipFill>
          <a:blip r:embed="rId4"/>
          <a:stretch/>
        </p:blipFill>
        <p:spPr>
          <a:xfrm>
            <a:off x="3148920" y="2793960"/>
            <a:ext cx="456840" cy="456840"/>
          </a:xfrm>
          <a:prstGeom prst="rect">
            <a:avLst/>
          </a:prstGeom>
          <a:ln>
            <a:noFill/>
          </a:ln>
        </p:spPr>
      </p:pic>
      <p:sp>
        <p:nvSpPr>
          <p:cNvPr id="3062" name="CustomShape 12"/>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Neuron</a:t>
            </a:r>
            <a:endParaRPr b="0" lang="en-US" sz="1200" spc="-1" strike="noStrike">
              <a:latin typeface="Arial"/>
            </a:endParaRPr>
          </a:p>
        </p:txBody>
      </p:sp>
      <p:pic>
        <p:nvPicPr>
          <p:cNvPr id="3063" name="Graphic 17" descr=""/>
          <p:cNvPicPr/>
          <p:nvPr/>
        </p:nvPicPr>
        <p:blipFill>
          <a:blip r:embed="rId5"/>
          <a:stretch/>
        </p:blipFill>
        <p:spPr>
          <a:xfrm>
            <a:off x="9817560" y="1182600"/>
            <a:ext cx="761760" cy="76176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64" name="Graphic 7" descr=""/>
          <p:cNvPicPr/>
          <p:nvPr/>
        </p:nvPicPr>
        <p:blipFill>
          <a:blip r:embed="rId1"/>
          <a:stretch/>
        </p:blipFill>
        <p:spPr>
          <a:xfrm>
            <a:off x="7202520" y="3274920"/>
            <a:ext cx="850680" cy="850680"/>
          </a:xfrm>
          <a:prstGeom prst="rect">
            <a:avLst/>
          </a:prstGeom>
          <a:ln>
            <a:noFill/>
          </a:ln>
        </p:spPr>
      </p:pic>
      <p:sp>
        <p:nvSpPr>
          <p:cNvPr id="3065"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066"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7BC51E55-F79E-4112-A1DD-33DF84C40347}" type="slidenum">
              <a:rPr b="0" lang="en-US" sz="1200" spc="-1" strike="noStrike">
                <a:solidFill>
                  <a:srgbClr val="ffffff"/>
                </a:solidFill>
                <a:latin typeface="Arial"/>
              </a:rPr>
              <a:t>23</a:t>
            </a:fld>
            <a:endParaRPr b="0" lang="en-US" sz="1200" spc="-1" strike="noStrike">
              <a:latin typeface="Times New Roman"/>
            </a:endParaRPr>
          </a:p>
        </p:txBody>
      </p:sp>
      <p:sp>
        <p:nvSpPr>
          <p:cNvPr id="3067" name="TextShape 3"/>
          <p:cNvSpPr txBox="1"/>
          <p:nvPr/>
        </p:nvSpPr>
        <p:spPr>
          <a:xfrm>
            <a:off x="291240" y="2102040"/>
            <a:ext cx="8195040" cy="2250720"/>
          </a:xfrm>
          <a:prstGeom prst="rect">
            <a:avLst/>
          </a:prstGeom>
          <a:noFill/>
          <a:ln>
            <a:noFill/>
          </a:ln>
        </p:spPr>
        <p:txBody>
          <a:bodyPr anchor="b">
            <a:noAutofit/>
          </a:bodyPr>
          <a:p>
            <a:pPr>
              <a:lnSpc>
                <a:spcPct val="90000"/>
              </a:lnSpc>
            </a:pPr>
            <a:r>
              <a:rPr b="1" lang="en-US" sz="6000" spc="-1" strike="noStrike">
                <a:solidFill>
                  <a:srgbClr val="ffffff"/>
                </a:solidFill>
                <a:latin typeface="Arial"/>
              </a:rPr>
              <a:t>Management &amp; Governance</a:t>
            </a:r>
            <a:endParaRPr b="0" lang="en-US" sz="6000" spc="-1" strike="noStrike">
              <a:solidFill>
                <a:srgbClr val="000000"/>
              </a:solidFill>
              <a:latin typeface="Calibri"/>
            </a:endParaRPr>
          </a:p>
        </p:txBody>
      </p:sp>
      <p:sp>
        <p:nvSpPr>
          <p:cNvPr id="3068" name="CustomShape 4"/>
          <p:cNvSpPr/>
          <p:nvPr/>
        </p:nvSpPr>
        <p:spPr>
          <a:xfrm>
            <a:off x="8123400" y="3301920"/>
            <a:ext cx="2727000" cy="8935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1" lang="en-US" sz="1200" spc="-1" strike="noStrike">
                <a:solidFill>
                  <a:srgbClr val="ffffff"/>
                </a:solidFill>
                <a:latin typeface="Arial"/>
              </a:rPr>
              <a:t>STANDARD</a:t>
            </a:r>
            <a:br/>
            <a:r>
              <a:rPr b="1" lang="en-US" sz="1200" spc="-1" strike="noStrike">
                <a:solidFill>
                  <a:srgbClr val="ffffff"/>
                </a:solidFill>
                <a:latin typeface="Arial"/>
              </a:rPr>
              <a:t>CATEGORY ICON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69" name="Graphic 7" descr=""/>
          <p:cNvPicPr/>
          <p:nvPr/>
        </p:nvPicPr>
        <p:blipFill>
          <a:blip r:embed="rId1"/>
          <a:stretch/>
        </p:blipFill>
        <p:spPr>
          <a:xfrm>
            <a:off x="2581200" y="5108400"/>
            <a:ext cx="456840" cy="456840"/>
          </a:xfrm>
          <a:prstGeom prst="rect">
            <a:avLst/>
          </a:prstGeom>
          <a:ln>
            <a:noFill/>
          </a:ln>
        </p:spPr>
      </p:pic>
      <p:pic>
        <p:nvPicPr>
          <p:cNvPr id="3070" name="Graphic 23" descr=""/>
          <p:cNvPicPr/>
          <p:nvPr/>
        </p:nvPicPr>
        <p:blipFill>
          <a:blip r:embed="rId2"/>
          <a:stretch/>
        </p:blipFill>
        <p:spPr>
          <a:xfrm>
            <a:off x="9817200" y="1184400"/>
            <a:ext cx="761760" cy="761760"/>
          </a:xfrm>
          <a:prstGeom prst="rect">
            <a:avLst/>
          </a:prstGeom>
          <a:ln>
            <a:noFill/>
          </a:ln>
        </p:spPr>
      </p:pic>
      <p:pic>
        <p:nvPicPr>
          <p:cNvPr id="3071" name="Graphic 21" descr=""/>
          <p:cNvPicPr/>
          <p:nvPr/>
        </p:nvPicPr>
        <p:blipFill>
          <a:blip r:embed="rId3"/>
          <a:stretch/>
        </p:blipFill>
        <p:spPr>
          <a:xfrm>
            <a:off x="7534440" y="1184400"/>
            <a:ext cx="761760" cy="761760"/>
          </a:xfrm>
          <a:prstGeom prst="rect">
            <a:avLst/>
          </a:prstGeom>
          <a:ln>
            <a:noFill/>
          </a:ln>
        </p:spPr>
      </p:pic>
      <p:pic>
        <p:nvPicPr>
          <p:cNvPr id="3072" name="Graphic 19" descr=""/>
          <p:cNvPicPr/>
          <p:nvPr/>
        </p:nvPicPr>
        <p:blipFill>
          <a:blip r:embed="rId4"/>
          <a:stretch/>
        </p:blipFill>
        <p:spPr>
          <a:xfrm>
            <a:off x="5245200" y="1184400"/>
            <a:ext cx="761760" cy="761760"/>
          </a:xfrm>
          <a:prstGeom prst="rect">
            <a:avLst/>
          </a:prstGeom>
          <a:ln>
            <a:noFill/>
          </a:ln>
        </p:spPr>
      </p:pic>
      <p:pic>
        <p:nvPicPr>
          <p:cNvPr id="3073" name="Graphic 17" descr=""/>
          <p:cNvPicPr/>
          <p:nvPr/>
        </p:nvPicPr>
        <p:blipFill>
          <a:blip r:embed="rId5"/>
          <a:stretch/>
        </p:blipFill>
        <p:spPr>
          <a:xfrm>
            <a:off x="2989440" y="1184400"/>
            <a:ext cx="761760" cy="761760"/>
          </a:xfrm>
          <a:prstGeom prst="rect">
            <a:avLst/>
          </a:prstGeom>
          <a:ln>
            <a:noFill/>
          </a:ln>
        </p:spPr>
      </p:pic>
      <p:sp>
        <p:nvSpPr>
          <p:cNvPr id="3074" name="TextShape 1"/>
          <p:cNvSpPr txBox="1"/>
          <p:nvPr/>
        </p:nvSpPr>
        <p:spPr>
          <a:xfrm>
            <a:off x="1090440" y="6250320"/>
            <a:ext cx="4462920" cy="364680"/>
          </a:xfrm>
          <a:prstGeom prst="rect">
            <a:avLst/>
          </a:prstGeom>
          <a:noFill/>
          <a:ln>
            <a:noFill/>
          </a:ln>
        </p:spPr>
        <p:txBody>
          <a:bodyPr anchor="ctr">
            <a:noAutofit/>
          </a:bodyPr>
          <a:p>
            <a:pPr>
              <a:lnSpc>
                <a:spcPct val="100000"/>
              </a:lnSpc>
              <a:tabLst>
                <a:tab algn="l" pos="0"/>
              </a:tabLst>
            </a:pPr>
            <a:r>
              <a:rPr b="0" lang="en-US" sz="1000" spc="-1" strike="noStrike">
                <a:solidFill>
                  <a:srgbClr val="ffffff"/>
                </a:solidFill>
                <a:latin typeface="Arial"/>
              </a:rPr>
              <a:t>© 2021, Amazon Web Services, Inc. or its affiliates. All rights reserved.</a:t>
            </a:r>
            <a:endParaRPr b="0" lang="en-US" sz="1000" spc="-1" strike="noStrike">
              <a:latin typeface="Times New Roman"/>
            </a:endParaRPr>
          </a:p>
        </p:txBody>
      </p:sp>
      <p:sp>
        <p:nvSpPr>
          <p:cNvPr id="3075" name="TextShape 2"/>
          <p:cNvSpPr txBox="1"/>
          <p:nvPr/>
        </p:nvSpPr>
        <p:spPr>
          <a:xfrm>
            <a:off x="9106560" y="6250320"/>
            <a:ext cx="2844000" cy="364680"/>
          </a:xfrm>
          <a:prstGeom prst="rect">
            <a:avLst/>
          </a:prstGeom>
          <a:noFill/>
          <a:ln>
            <a:noFill/>
          </a:ln>
        </p:spPr>
        <p:txBody>
          <a:bodyPr anchor="ctr">
            <a:noAutofit/>
          </a:bodyPr>
          <a:p>
            <a:pPr algn="r">
              <a:lnSpc>
                <a:spcPct val="100000"/>
              </a:lnSpc>
            </a:pPr>
            <a:fld id="{3BDAF524-3C31-4ED9-A72A-B121478207F8}" type="slidenum">
              <a:rPr b="0" lang="en-US" sz="1200" spc="-1" strike="noStrike">
                <a:solidFill>
                  <a:srgbClr val="ffffff"/>
                </a:solidFill>
                <a:latin typeface="Arial"/>
              </a:rPr>
              <a:t>23</a:t>
            </a:fld>
            <a:endParaRPr b="0" lang="en-US" sz="1200" spc="-1" strike="noStrike">
              <a:latin typeface="Times New Roman"/>
            </a:endParaRPr>
          </a:p>
        </p:txBody>
      </p:sp>
      <p:sp>
        <p:nvSpPr>
          <p:cNvPr id="3076" name="TextShape 3"/>
          <p:cNvSpPr txBox="1"/>
          <p:nvPr/>
        </p:nvSpPr>
        <p:spPr>
          <a:xfrm>
            <a:off x="240840" y="365040"/>
            <a:ext cx="8637480" cy="644040"/>
          </a:xfrm>
          <a:prstGeom prst="rect">
            <a:avLst/>
          </a:prstGeom>
          <a:noFill/>
          <a:ln>
            <a:noFill/>
          </a:ln>
        </p:spPr>
        <p:txBody>
          <a:bodyPr anchor="ctr">
            <a:noAutofit/>
          </a:bodyPr>
          <a:p>
            <a:pPr>
              <a:lnSpc>
                <a:spcPct val="90000"/>
              </a:lnSpc>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077" name="TextShape 4"/>
          <p:cNvSpPr txBox="1"/>
          <p:nvPr/>
        </p:nvSpPr>
        <p:spPr>
          <a:xfrm>
            <a:off x="10322640" y="365040"/>
            <a:ext cx="1627920" cy="644040"/>
          </a:xfrm>
          <a:prstGeom prst="rect">
            <a:avLst/>
          </a:prstGeom>
          <a:noFill/>
          <a:ln>
            <a:noFill/>
          </a:ln>
        </p:spPr>
        <p:txBody>
          <a:bodyPr>
            <a:noAutofit/>
          </a:bodyPr>
          <a:p>
            <a:pPr algn="r">
              <a:lnSpc>
                <a:spcPct val="90000"/>
              </a:lnSpc>
              <a:spcBef>
                <a:spcPts val="1001"/>
              </a:spcBef>
              <a:tabLst>
                <a:tab algn="l" pos="0"/>
              </a:tabLst>
            </a:pPr>
            <a:r>
              <a:rPr b="0" lang="en-US" sz="1800" spc="-1" strike="noStrike">
                <a:solidFill>
                  <a:srgbClr val="ffffff"/>
                </a:solidFill>
                <a:latin typeface="Arial"/>
              </a:rPr>
              <a:t>1/8</a:t>
            </a:r>
            <a:endParaRPr b="0" lang="en-US" sz="1800" spc="-1" strike="noStrike">
              <a:solidFill>
                <a:srgbClr val="ffffff"/>
              </a:solidFill>
              <a:latin typeface="Arial"/>
            </a:endParaRPr>
          </a:p>
        </p:txBody>
      </p:sp>
      <p:sp>
        <p:nvSpPr>
          <p:cNvPr id="3078" name="CustomShape 5"/>
          <p:cNvSpPr/>
          <p:nvPr/>
        </p:nvSpPr>
        <p:spPr>
          <a:xfrm>
            <a:off x="2249640" y="1946160"/>
            <a:ext cx="22428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Amazon CloudWatch</a:t>
            </a:r>
            <a:endParaRPr b="0" lang="en-US" sz="1200" spc="-1" strike="noStrike">
              <a:latin typeface="Arial"/>
            </a:endParaRPr>
          </a:p>
        </p:txBody>
      </p:sp>
      <p:sp>
        <p:nvSpPr>
          <p:cNvPr id="3079" name="Line 6"/>
          <p:cNvSpPr/>
          <p:nvPr/>
        </p:nvSpPr>
        <p:spPr>
          <a:xfrm>
            <a:off x="448596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80" name="CustomShape 7"/>
          <p:cNvSpPr/>
          <p:nvPr/>
        </p:nvSpPr>
        <p:spPr>
          <a:xfrm>
            <a:off x="4487760" y="1946160"/>
            <a:ext cx="229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Auto Scaling</a:t>
            </a:r>
            <a:endParaRPr b="0" lang="en-US" sz="1200" spc="-1" strike="noStrike">
              <a:latin typeface="Arial"/>
            </a:endParaRPr>
          </a:p>
        </p:txBody>
      </p:sp>
      <p:sp>
        <p:nvSpPr>
          <p:cNvPr id="3081" name="CustomShape 8"/>
          <p:cNvSpPr/>
          <p:nvPr/>
        </p:nvSpPr>
        <p:spPr>
          <a:xfrm>
            <a:off x="6786720" y="1946160"/>
            <a:ext cx="2279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CloudFormation</a:t>
            </a:r>
            <a:endParaRPr b="0" lang="en-US" sz="1200" spc="-1" strike="noStrike">
              <a:latin typeface="Arial"/>
            </a:endParaRPr>
          </a:p>
        </p:txBody>
      </p:sp>
      <p:sp>
        <p:nvSpPr>
          <p:cNvPr id="3082" name="Line 9"/>
          <p:cNvSpPr/>
          <p:nvPr/>
        </p:nvSpPr>
        <p:spPr>
          <a:xfrm>
            <a:off x="676728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83" name="Line 10"/>
          <p:cNvSpPr/>
          <p:nvPr/>
        </p:nvSpPr>
        <p:spPr>
          <a:xfrm>
            <a:off x="9051840" y="1009440"/>
            <a:ext cx="0" cy="4913280"/>
          </a:xfrm>
          <a:prstGeom prst="line">
            <a:avLst/>
          </a:prstGeom>
          <a:ln w="12600">
            <a:solidFill>
              <a:srgbClr val="d5dbdb"/>
            </a:solidFill>
          </a:ln>
        </p:spPr>
        <p:style>
          <a:lnRef idx="1">
            <a:schemeClr val="accent1"/>
          </a:lnRef>
          <a:fillRef idx="0">
            <a:schemeClr val="accent1"/>
          </a:fillRef>
          <a:effectRef idx="0">
            <a:schemeClr val="accent1"/>
          </a:effectRef>
          <a:fontRef idx="minor"/>
        </p:style>
      </p:sp>
      <p:sp>
        <p:nvSpPr>
          <p:cNvPr id="3084" name="CustomShape 11"/>
          <p:cNvSpPr/>
          <p:nvPr/>
        </p:nvSpPr>
        <p:spPr>
          <a:xfrm>
            <a:off x="9102600" y="1946160"/>
            <a:ext cx="22014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ffffff"/>
                </a:solidFill>
                <a:latin typeface="Arial"/>
                <a:ea typeface="Amazon Ember"/>
              </a:rPr>
              <a:t>AWS CloudTrail</a:t>
            </a:r>
            <a:endParaRPr b="0" lang="en-US" sz="1200" spc="-1" strike="noStrike">
              <a:latin typeface="Arial"/>
            </a:endParaRPr>
          </a:p>
        </p:txBody>
      </p:sp>
      <p:sp>
        <p:nvSpPr>
          <p:cNvPr id="3085" name="CustomShape 12"/>
          <p:cNvSpPr/>
          <p:nvPr/>
        </p:nvSpPr>
        <p:spPr>
          <a:xfrm>
            <a:off x="2205000" y="3276720"/>
            <a:ext cx="1186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Alarm</a:t>
            </a:r>
            <a:endParaRPr b="0" lang="en-US" sz="1100" spc="-1" strike="noStrike">
              <a:latin typeface="Arial"/>
            </a:endParaRPr>
          </a:p>
        </p:txBody>
      </p:sp>
      <p:sp>
        <p:nvSpPr>
          <p:cNvPr id="3086" name="CustomShape 13"/>
          <p:cNvSpPr/>
          <p:nvPr/>
        </p:nvSpPr>
        <p:spPr>
          <a:xfrm>
            <a:off x="3257640" y="3289320"/>
            <a:ext cx="12268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Rule</a:t>
            </a:r>
            <a:endParaRPr b="0" lang="en-US" sz="1100" spc="-1" strike="noStrike">
              <a:latin typeface="Arial"/>
            </a:endParaRPr>
          </a:p>
        </p:txBody>
      </p:sp>
      <p:sp>
        <p:nvSpPr>
          <p:cNvPr id="3087" name="CustomShape 14"/>
          <p:cNvSpPr/>
          <p:nvPr/>
        </p:nvSpPr>
        <p:spPr>
          <a:xfrm>
            <a:off x="2217600" y="4340160"/>
            <a:ext cx="11631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Event</a:t>
            </a:r>
            <a:br/>
            <a:r>
              <a:rPr b="0" lang="en-US" sz="1100" spc="-1" strike="noStrike">
                <a:solidFill>
                  <a:srgbClr val="ffffff"/>
                </a:solidFill>
                <a:latin typeface="Arial"/>
                <a:ea typeface="Amazon Ember"/>
              </a:rPr>
              <a:t>(time-based)</a:t>
            </a:r>
            <a:endParaRPr b="0" lang="en-US" sz="1100" spc="-1" strike="noStrike">
              <a:latin typeface="Arial"/>
            </a:endParaRPr>
          </a:p>
        </p:txBody>
      </p:sp>
      <p:sp>
        <p:nvSpPr>
          <p:cNvPr id="3088" name="CustomShape 15"/>
          <p:cNvSpPr/>
          <p:nvPr/>
        </p:nvSpPr>
        <p:spPr>
          <a:xfrm>
            <a:off x="3319560" y="4336920"/>
            <a:ext cx="1163160" cy="42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Event</a:t>
            </a:r>
            <a:br/>
            <a:r>
              <a:rPr b="0" lang="en-US" sz="1100" spc="-1" strike="noStrike">
                <a:solidFill>
                  <a:srgbClr val="ffffff"/>
                </a:solidFill>
                <a:latin typeface="Arial"/>
                <a:ea typeface="Amazon Ember"/>
              </a:rPr>
              <a:t>(event-based)</a:t>
            </a:r>
            <a:endParaRPr b="0" lang="en-US" sz="1100" spc="-1" strike="noStrike">
              <a:latin typeface="Arial"/>
            </a:endParaRPr>
          </a:p>
        </p:txBody>
      </p:sp>
      <p:sp>
        <p:nvSpPr>
          <p:cNvPr id="3089" name="CustomShape 16"/>
          <p:cNvSpPr/>
          <p:nvPr/>
        </p:nvSpPr>
        <p:spPr>
          <a:xfrm>
            <a:off x="6746760" y="3276720"/>
            <a:ext cx="1186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Change set</a:t>
            </a:r>
            <a:endParaRPr b="0" lang="en-US" sz="1100" spc="-1" strike="noStrike">
              <a:latin typeface="Arial"/>
            </a:endParaRPr>
          </a:p>
        </p:txBody>
      </p:sp>
      <p:sp>
        <p:nvSpPr>
          <p:cNvPr id="3090" name="CustomShape 17"/>
          <p:cNvSpPr/>
          <p:nvPr/>
        </p:nvSpPr>
        <p:spPr>
          <a:xfrm>
            <a:off x="7869240" y="3276720"/>
            <a:ext cx="122508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Stack</a:t>
            </a:r>
            <a:endParaRPr b="0" lang="en-US" sz="1100" spc="-1" strike="noStrike">
              <a:latin typeface="Arial"/>
            </a:endParaRPr>
          </a:p>
        </p:txBody>
      </p:sp>
      <p:sp>
        <p:nvSpPr>
          <p:cNvPr id="3091" name="CustomShape 18"/>
          <p:cNvSpPr/>
          <p:nvPr/>
        </p:nvSpPr>
        <p:spPr>
          <a:xfrm>
            <a:off x="6767640" y="4362480"/>
            <a:ext cx="118692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Template</a:t>
            </a:r>
            <a:endParaRPr b="0" lang="en-US" sz="1100" spc="-1" strike="noStrike">
              <a:latin typeface="Arial"/>
            </a:endParaRPr>
          </a:p>
        </p:txBody>
      </p:sp>
      <p:pic>
        <p:nvPicPr>
          <p:cNvPr id="3092" name="Graphic 6" descr=""/>
          <p:cNvPicPr/>
          <p:nvPr/>
        </p:nvPicPr>
        <p:blipFill>
          <a:blip r:embed="rId6"/>
          <a:stretch/>
        </p:blipFill>
        <p:spPr>
          <a:xfrm>
            <a:off x="2570040" y="2805120"/>
            <a:ext cx="456840" cy="456840"/>
          </a:xfrm>
          <a:prstGeom prst="rect">
            <a:avLst/>
          </a:prstGeom>
          <a:ln>
            <a:noFill/>
          </a:ln>
        </p:spPr>
      </p:pic>
      <p:pic>
        <p:nvPicPr>
          <p:cNvPr id="3093" name="Graphic 8" descr=""/>
          <p:cNvPicPr/>
          <p:nvPr/>
        </p:nvPicPr>
        <p:blipFill>
          <a:blip r:embed="rId7"/>
          <a:stretch/>
        </p:blipFill>
        <p:spPr>
          <a:xfrm>
            <a:off x="3638520" y="2817720"/>
            <a:ext cx="456840" cy="456840"/>
          </a:xfrm>
          <a:prstGeom prst="rect">
            <a:avLst/>
          </a:prstGeom>
          <a:ln>
            <a:noFill/>
          </a:ln>
        </p:spPr>
      </p:pic>
      <p:pic>
        <p:nvPicPr>
          <p:cNvPr id="3094" name="Graphic 24" descr=""/>
          <p:cNvPicPr/>
          <p:nvPr/>
        </p:nvPicPr>
        <p:blipFill>
          <a:blip r:embed="rId8"/>
          <a:stretch/>
        </p:blipFill>
        <p:spPr>
          <a:xfrm>
            <a:off x="3666960" y="3879720"/>
            <a:ext cx="456840" cy="456840"/>
          </a:xfrm>
          <a:prstGeom prst="rect">
            <a:avLst/>
          </a:prstGeom>
          <a:ln>
            <a:noFill/>
          </a:ln>
        </p:spPr>
      </p:pic>
      <p:pic>
        <p:nvPicPr>
          <p:cNvPr id="3095" name="Graphic 30" descr=""/>
          <p:cNvPicPr/>
          <p:nvPr/>
        </p:nvPicPr>
        <p:blipFill>
          <a:blip r:embed="rId9"/>
          <a:stretch/>
        </p:blipFill>
        <p:spPr>
          <a:xfrm>
            <a:off x="2562120" y="3873600"/>
            <a:ext cx="456840" cy="456840"/>
          </a:xfrm>
          <a:prstGeom prst="rect">
            <a:avLst/>
          </a:prstGeom>
          <a:ln>
            <a:noFill/>
          </a:ln>
        </p:spPr>
      </p:pic>
      <p:pic>
        <p:nvPicPr>
          <p:cNvPr id="3096" name="Graphic 32" descr=""/>
          <p:cNvPicPr/>
          <p:nvPr/>
        </p:nvPicPr>
        <p:blipFill>
          <a:blip r:embed="rId10"/>
          <a:stretch/>
        </p:blipFill>
        <p:spPr>
          <a:xfrm>
            <a:off x="7132680" y="2805120"/>
            <a:ext cx="456840" cy="456840"/>
          </a:xfrm>
          <a:prstGeom prst="rect">
            <a:avLst/>
          </a:prstGeom>
          <a:ln>
            <a:noFill/>
          </a:ln>
        </p:spPr>
      </p:pic>
      <p:pic>
        <p:nvPicPr>
          <p:cNvPr id="3097" name="Graphic 34" descr=""/>
          <p:cNvPicPr/>
          <p:nvPr/>
        </p:nvPicPr>
        <p:blipFill>
          <a:blip r:embed="rId11"/>
          <a:stretch/>
        </p:blipFill>
        <p:spPr>
          <a:xfrm>
            <a:off x="8264520" y="2805120"/>
            <a:ext cx="456840" cy="456840"/>
          </a:xfrm>
          <a:prstGeom prst="rect">
            <a:avLst/>
          </a:prstGeom>
          <a:ln>
            <a:noFill/>
          </a:ln>
        </p:spPr>
      </p:pic>
      <p:pic>
        <p:nvPicPr>
          <p:cNvPr id="3098" name="Graphic 36" descr=""/>
          <p:cNvPicPr/>
          <p:nvPr/>
        </p:nvPicPr>
        <p:blipFill>
          <a:blip r:embed="rId12"/>
          <a:stretch/>
        </p:blipFill>
        <p:spPr>
          <a:xfrm>
            <a:off x="7129440" y="3909960"/>
            <a:ext cx="456840" cy="456840"/>
          </a:xfrm>
          <a:prstGeom prst="rect">
            <a:avLst/>
          </a:prstGeom>
          <a:ln>
            <a:noFill/>
          </a:ln>
        </p:spPr>
      </p:pic>
      <p:sp>
        <p:nvSpPr>
          <p:cNvPr id="3099" name="CustomShape 19"/>
          <p:cNvSpPr/>
          <p:nvPr/>
        </p:nvSpPr>
        <p:spPr>
          <a:xfrm>
            <a:off x="2217600" y="5559480"/>
            <a:ext cx="1163160" cy="257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ffffff"/>
                </a:solidFill>
                <a:latin typeface="Arial"/>
                <a:ea typeface="Amazon Ember"/>
              </a:rPr>
              <a:t>Logs</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51787</TotalTime>
  <Application>LibreOffice/6.4.6.2$Linux_X86_64 LibreOffice_project/40$Build-2</Application>
  <Words>6976</Words>
  <Paragraphs>1568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2020-03-23T21:46:17Z</dcterms:created>
  <dc:creator>Microsoft Office User</dc:creator>
  <dc:description/>
  <dc:language>en-US</dc:language>
  <cp:lastModifiedBy/>
  <dcterms:modified xsi:type="dcterms:W3CDTF">2021-03-10T17:20:46Z</dcterms:modified>
  <cp:revision>1764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139</vt:i4>
  </property>
</Properties>
</file>